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Bekavac" initials="IB" lastIdx="1" clrIdx="0">
    <p:extLst>
      <p:ext uri="{19B8F6BF-5375-455C-9EA6-DF929625EA0E}">
        <p15:presenceInfo xmlns:p15="http://schemas.microsoft.com/office/powerpoint/2012/main" userId="Ivan Bekav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00717-87A6-48A1-BC1C-49730E260C02}" v="180" dt="2020-04-19T12:51:39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8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11" Type="http://schemas.microsoft.com/office/2015/10/relationships/revisionInfo" Target="revisionInfo.xml" /><Relationship Id="rId5" Type="http://schemas.openxmlformats.org/officeDocument/2006/relationships/commentAuthors" Target="commentAuthors.xml" /><Relationship Id="rId10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Bekavac" userId="2f4d630a-d8a9-4a80-87ae-56150f251386" providerId="ADAL" clId="{AC4C2BCE-2751-B54E-855E-7364EE46F36F}"/>
    <pc:docChg chg="undo custSel addSld delSld modSld sldOrd">
      <pc:chgData name="Ivan Bekavac" userId="2f4d630a-d8a9-4a80-87ae-56150f251386" providerId="ADAL" clId="{AC4C2BCE-2751-B54E-855E-7364EE46F36F}" dt="2020-04-19T15:34:21.381" v="6" actId="2696"/>
      <pc:docMkLst>
        <pc:docMk/>
      </pc:docMkLst>
      <pc:sldChg chg="del">
        <pc:chgData name="Ivan Bekavac" userId="2f4d630a-d8a9-4a80-87ae-56150f251386" providerId="ADAL" clId="{AC4C2BCE-2751-B54E-855E-7364EE46F36F}" dt="2020-04-19T15:34:21.381" v="6" actId="2696"/>
        <pc:sldMkLst>
          <pc:docMk/>
          <pc:sldMk cId="3491769703" sldId="258"/>
        </pc:sldMkLst>
      </pc:sldChg>
      <pc:sldChg chg="ord modTransition">
        <pc:chgData name="Ivan Bekavac" userId="2f4d630a-d8a9-4a80-87ae-56150f251386" providerId="ADAL" clId="{AC4C2BCE-2751-B54E-855E-7364EE46F36F}" dt="2020-04-19T15:32:32.644" v="5" actId="12563"/>
        <pc:sldMkLst>
          <pc:docMk/>
          <pc:sldMk cId="965824556" sldId="259"/>
        </pc:sldMkLst>
      </pc:sldChg>
      <pc:sldChg chg="new del">
        <pc:chgData name="Ivan Bekavac" userId="2f4d630a-d8a9-4a80-87ae-56150f251386" providerId="ADAL" clId="{AC4C2BCE-2751-B54E-855E-7364EE46F36F}" dt="2020-04-19T15:32:17.042" v="4" actId="680"/>
        <pc:sldMkLst>
          <pc:docMk/>
          <pc:sldMk cId="912019678" sldId="260"/>
        </pc:sldMkLst>
      </pc:sldChg>
      <pc:sldChg chg="new del">
        <pc:chgData name="Ivan Bekavac" userId="2f4d630a-d8a9-4a80-87ae-56150f251386" providerId="ADAL" clId="{AC4C2BCE-2751-B54E-855E-7364EE46F36F}" dt="2020-04-19T15:31:22.696" v="1" actId="680"/>
        <pc:sldMkLst>
          <pc:docMk/>
          <pc:sldMk cId="2370993118" sldId="260"/>
        </pc:sldMkLst>
      </pc:sldChg>
    </pc:docChg>
  </pc:docChgLst>
  <pc:docChgLst>
    <pc:chgData name="Ivan" userId="2f4d630a-d8a9-4a80-87ae-56150f251386" providerId="ADAL" clId="{DC300717-87A6-48A1-BC1C-49730E260C02}"/>
    <pc:docChg chg="undo custSel mod addSld delSld modSld addMainMaster delMainMaster">
      <pc:chgData name="Ivan" userId="2f4d630a-d8a9-4a80-87ae-56150f251386" providerId="ADAL" clId="{DC300717-87A6-48A1-BC1C-49730E260C02}" dt="2020-04-19T12:52:14.752" v="855" actId="14100"/>
      <pc:docMkLst>
        <pc:docMk/>
      </pc:docMkLst>
      <pc:sldChg chg="addSp delSp modSp new mod modTransition setBg modClrScheme modAnim setClrOvrMap delDesignElem chgLayout">
        <pc:chgData name="Ivan" userId="2f4d630a-d8a9-4a80-87ae-56150f251386" providerId="ADAL" clId="{DC300717-87A6-48A1-BC1C-49730E260C02}" dt="2020-04-19T12:21:37.235" v="705"/>
        <pc:sldMkLst>
          <pc:docMk/>
          <pc:sldMk cId="1234753158" sldId="256"/>
        </pc:sldMkLst>
        <pc:spChg chg="add del mod">
          <ac:chgData name="Ivan" userId="2f4d630a-d8a9-4a80-87ae-56150f251386" providerId="ADAL" clId="{DC300717-87A6-48A1-BC1C-49730E260C02}" dt="2020-04-19T12:19:04.042" v="652" actId="12084"/>
          <ac:spMkLst>
            <pc:docMk/>
            <pc:sldMk cId="1234753158" sldId="256"/>
            <ac:spMk id="2" creationId="{66F0E36C-E6AF-4FA4-B4DE-BFD5103245C5}"/>
          </ac:spMkLst>
        </pc:spChg>
        <pc:spChg chg="del mod">
          <ac:chgData name="Ivan" userId="2f4d630a-d8a9-4a80-87ae-56150f251386" providerId="ADAL" clId="{DC300717-87A6-48A1-BC1C-49730E260C02}" dt="2020-04-19T12:19:48.148" v="676" actId="12084"/>
          <ac:spMkLst>
            <pc:docMk/>
            <pc:sldMk cId="1234753158" sldId="256"/>
            <ac:spMk id="3" creationId="{6FF81038-341D-4C1F-BE14-4D17F11BE668}"/>
          </ac:spMkLst>
        </pc:spChg>
        <pc:spChg chg="add del">
          <ac:chgData name="Ivan" userId="2f4d630a-d8a9-4a80-87ae-56150f251386" providerId="ADAL" clId="{DC300717-87A6-48A1-BC1C-49730E260C02}" dt="2020-04-19T11:18:55.823" v="37"/>
          <ac:spMkLst>
            <pc:docMk/>
            <pc:sldMk cId="1234753158" sldId="256"/>
            <ac:spMk id="9" creationId="{5A59F003-E00A-43F9-91DC-CC54E3B87466}"/>
          </ac:spMkLst>
        </pc:spChg>
        <pc:spChg chg="add del">
          <ac:chgData name="Ivan" userId="2f4d630a-d8a9-4a80-87ae-56150f251386" providerId="ADAL" clId="{DC300717-87A6-48A1-BC1C-49730E260C02}" dt="2020-04-19T11:18:55.823" v="37"/>
          <ac:spMkLst>
            <pc:docMk/>
            <pc:sldMk cId="1234753158" sldId="256"/>
            <ac:spMk id="11" creationId="{D74A4382-E3AD-430A-9A1F-DFA3E0E77A7D}"/>
          </ac:spMkLst>
        </pc:spChg>
        <pc:spChg chg="add del">
          <ac:chgData name="Ivan" userId="2f4d630a-d8a9-4a80-87ae-56150f251386" providerId="ADAL" clId="{DC300717-87A6-48A1-BC1C-49730E260C02}" dt="2020-04-19T11:18:55.823" v="37"/>
          <ac:spMkLst>
            <pc:docMk/>
            <pc:sldMk cId="1234753158" sldId="256"/>
            <ac:spMk id="13" creationId="{79F40191-0F44-4FD1-82CC-ACB507C14BE6}"/>
          </ac:spMkLst>
        </pc:spChg>
        <pc:grpChg chg="add">
          <ac:chgData name="Ivan" userId="2f4d630a-d8a9-4a80-87ae-56150f251386" providerId="ADAL" clId="{DC300717-87A6-48A1-BC1C-49730E260C02}" dt="2020-04-19T11:19:08.768" v="38" actId="26606"/>
          <ac:grpSpMkLst>
            <pc:docMk/>
            <pc:sldMk cId="1234753158" sldId="256"/>
            <ac:grpSpMk id="6" creationId="{096A8A5D-137F-4A8A-9811-F7A867F02E3F}"/>
          </ac:grpSpMkLst>
        </pc:grpChg>
        <pc:grpChg chg="add">
          <ac:chgData name="Ivan" userId="2f4d630a-d8a9-4a80-87ae-56150f251386" providerId="ADAL" clId="{DC300717-87A6-48A1-BC1C-49730E260C02}" dt="2020-04-19T11:19:08.768" v="38" actId="26606"/>
          <ac:grpSpMkLst>
            <pc:docMk/>
            <pc:sldMk cId="1234753158" sldId="256"/>
            <ac:grpSpMk id="8" creationId="{0FA686C7-6B08-416F-AEF3-C204079363A8}"/>
          </ac:grpSpMkLst>
        </pc:grpChg>
        <pc:grpChg chg="add">
          <ac:chgData name="Ivan" userId="2f4d630a-d8a9-4a80-87ae-56150f251386" providerId="ADAL" clId="{DC300717-87A6-48A1-BC1C-49730E260C02}" dt="2020-04-19T11:19:08.768" v="38" actId="26606"/>
          <ac:grpSpMkLst>
            <pc:docMk/>
            <pc:sldMk cId="1234753158" sldId="256"/>
            <ac:grpSpMk id="69" creationId="{4C78E281-F596-4ECB-979A-89D89452AAD7}"/>
          </ac:grpSpMkLst>
        </pc:grpChg>
        <pc:graphicFrameChg chg="add del mod">
          <ac:chgData name="Ivan" userId="2f4d630a-d8a9-4a80-87ae-56150f251386" providerId="ADAL" clId="{DC300717-87A6-48A1-BC1C-49730E260C02}" dt="2020-04-19T12:18:43.580" v="651" actId="12084"/>
          <ac:graphicFrameMkLst>
            <pc:docMk/>
            <pc:sldMk cId="1234753158" sldId="256"/>
            <ac:graphicFrameMk id="5" creationId="{085BB5B5-64CD-4727-84A1-D6ED692EDC29}"/>
          </ac:graphicFrameMkLst>
        </pc:graphicFrameChg>
        <pc:graphicFrameChg chg="add mod">
          <ac:chgData name="Ivan" userId="2f4d630a-d8a9-4a80-87ae-56150f251386" providerId="ADAL" clId="{DC300717-87A6-48A1-BC1C-49730E260C02}" dt="2020-04-19T12:19:25.941" v="674" actId="20577"/>
          <ac:graphicFrameMkLst>
            <pc:docMk/>
            <pc:sldMk cId="1234753158" sldId="256"/>
            <ac:graphicFrameMk id="12" creationId="{9F9105DD-E907-4C9E-8153-DC35A1AEC28E}"/>
          </ac:graphicFrameMkLst>
        </pc:graphicFrameChg>
        <pc:graphicFrameChg chg="add mod">
          <ac:chgData name="Ivan" userId="2f4d630a-d8a9-4a80-87ae-56150f251386" providerId="ADAL" clId="{DC300717-87A6-48A1-BC1C-49730E260C02}" dt="2020-04-19T12:20:50.709" v="699" actId="20577"/>
          <ac:graphicFrameMkLst>
            <pc:docMk/>
            <pc:sldMk cId="1234753158" sldId="256"/>
            <ac:graphicFrameMk id="68" creationId="{88C0178B-90A7-4D6F-A87B-7F824C1B5508}"/>
          </ac:graphicFrameMkLst>
        </pc:graphicFrameChg>
        <pc:picChg chg="add mod ord">
          <ac:chgData name="Ivan" userId="2f4d630a-d8a9-4a80-87ae-56150f251386" providerId="ADAL" clId="{DC300717-87A6-48A1-BC1C-49730E260C02}" dt="2020-04-19T11:19:08.768" v="38" actId="26606"/>
          <ac:picMkLst>
            <pc:docMk/>
            <pc:sldMk cId="1234753158" sldId="256"/>
            <ac:picMk id="4" creationId="{8D491487-17B0-4EB2-B864-A6603A3AEDC3}"/>
          </ac:picMkLst>
        </pc:picChg>
      </pc:sldChg>
      <pc:sldChg chg="addSp delSp modSp new modTransition modAnim addCm delCm">
        <pc:chgData name="Ivan" userId="2f4d630a-d8a9-4a80-87ae-56150f251386" providerId="ADAL" clId="{DC300717-87A6-48A1-BC1C-49730E260C02}" dt="2020-04-19T12:42:19.810" v="772"/>
        <pc:sldMkLst>
          <pc:docMk/>
          <pc:sldMk cId="1799478795" sldId="257"/>
        </pc:sldMkLst>
        <pc:spChg chg="add mod">
          <ac:chgData name="Ivan" userId="2f4d630a-d8a9-4a80-87ae-56150f251386" providerId="ADAL" clId="{DC300717-87A6-48A1-BC1C-49730E260C02}" dt="2020-04-19T11:46:29.090" v="554" actId="20577"/>
          <ac:spMkLst>
            <pc:docMk/>
            <pc:sldMk cId="1799478795" sldId="257"/>
            <ac:spMk id="4" creationId="{25E3A056-F617-4FF3-B399-0AB87E7FE2E0}"/>
          </ac:spMkLst>
        </pc:spChg>
        <pc:spChg chg="add mod">
          <ac:chgData name="Ivan" userId="2f4d630a-d8a9-4a80-87ae-56150f251386" providerId="ADAL" clId="{DC300717-87A6-48A1-BC1C-49730E260C02}" dt="2020-04-19T11:40:07.484" v="476" actId="571"/>
          <ac:spMkLst>
            <pc:docMk/>
            <pc:sldMk cId="1799478795" sldId="257"/>
            <ac:spMk id="5" creationId="{5A75C021-FDAB-4452-838B-75F64836062C}"/>
          </ac:spMkLst>
        </pc:spChg>
        <pc:spChg chg="add mod">
          <ac:chgData name="Ivan" userId="2f4d630a-d8a9-4a80-87ae-56150f251386" providerId="ADAL" clId="{DC300717-87A6-48A1-BC1C-49730E260C02}" dt="2020-04-19T11:40:07.017" v="474" actId="571"/>
          <ac:spMkLst>
            <pc:docMk/>
            <pc:sldMk cId="1799478795" sldId="257"/>
            <ac:spMk id="6" creationId="{D6695D29-C662-467C-A861-0EE368504D11}"/>
          </ac:spMkLst>
        </pc:spChg>
        <pc:spChg chg="add mod">
          <ac:chgData name="Ivan" userId="2f4d630a-d8a9-4a80-87ae-56150f251386" providerId="ADAL" clId="{DC300717-87A6-48A1-BC1C-49730E260C02}" dt="2020-04-19T11:40:06.786" v="473" actId="571"/>
          <ac:spMkLst>
            <pc:docMk/>
            <pc:sldMk cId="1799478795" sldId="257"/>
            <ac:spMk id="7" creationId="{2D5C6F13-7B7D-402C-B624-9B01EB448269}"/>
          </ac:spMkLst>
        </pc:spChg>
        <pc:spChg chg="add del mod">
          <ac:chgData name="Ivan" userId="2f4d630a-d8a9-4a80-87ae-56150f251386" providerId="ADAL" clId="{DC300717-87A6-48A1-BC1C-49730E260C02}" dt="2020-04-19T11:40:06.082" v="470" actId="11529"/>
          <ac:spMkLst>
            <pc:docMk/>
            <pc:sldMk cId="1799478795" sldId="257"/>
            <ac:spMk id="8" creationId="{93DEC151-D529-465B-A487-FA1D6CDE103C}"/>
          </ac:spMkLst>
        </pc:spChg>
        <pc:spChg chg="add del mod">
          <ac:chgData name="Ivan" userId="2f4d630a-d8a9-4a80-87ae-56150f251386" providerId="ADAL" clId="{DC300717-87A6-48A1-BC1C-49730E260C02}" dt="2020-04-19T11:37:44.255" v="446" actId="11529"/>
          <ac:spMkLst>
            <pc:docMk/>
            <pc:sldMk cId="1799478795" sldId="257"/>
            <ac:spMk id="9" creationId="{7A304EA4-E84A-4AA7-9BFE-86245FB12388}"/>
          </ac:spMkLst>
        </pc:spChg>
        <pc:spChg chg="add del mod">
          <ac:chgData name="Ivan" userId="2f4d630a-d8a9-4a80-87ae-56150f251386" providerId="ADAL" clId="{DC300717-87A6-48A1-BC1C-49730E260C02}" dt="2020-04-19T11:40:05.186" v="466"/>
          <ac:spMkLst>
            <pc:docMk/>
            <pc:sldMk cId="1799478795" sldId="257"/>
            <ac:spMk id="10" creationId="{A073A05A-6D5B-48D2-981D-1BBB706EB660}"/>
          </ac:spMkLst>
        </pc:spChg>
        <pc:spChg chg="add del mod">
          <ac:chgData name="Ivan" userId="2f4d630a-d8a9-4a80-87ae-56150f251386" providerId="ADAL" clId="{DC300717-87A6-48A1-BC1C-49730E260C02}" dt="2020-04-19T11:40:04.734" v="464"/>
          <ac:spMkLst>
            <pc:docMk/>
            <pc:sldMk cId="1799478795" sldId="257"/>
            <ac:spMk id="11" creationId="{B402BC44-388E-44C0-8D5D-A14FF1D170F3}"/>
          </ac:spMkLst>
        </pc:spChg>
        <pc:spChg chg="add del mod">
          <ac:chgData name="Ivan" userId="2f4d630a-d8a9-4a80-87ae-56150f251386" providerId="ADAL" clId="{DC300717-87A6-48A1-BC1C-49730E260C02}" dt="2020-04-19T11:40:04.113" v="462"/>
          <ac:spMkLst>
            <pc:docMk/>
            <pc:sldMk cId="1799478795" sldId="257"/>
            <ac:spMk id="12" creationId="{2A5D0A7E-7369-4E19-850B-A26857DA8E5F}"/>
          </ac:spMkLst>
        </pc:spChg>
        <pc:spChg chg="add del mod">
          <ac:chgData name="Ivan" userId="2f4d630a-d8a9-4a80-87ae-56150f251386" providerId="ADAL" clId="{DC300717-87A6-48A1-BC1C-49730E260C02}" dt="2020-04-19T11:40:03.668" v="460"/>
          <ac:spMkLst>
            <pc:docMk/>
            <pc:sldMk cId="1799478795" sldId="257"/>
            <ac:spMk id="13" creationId="{EBD3EDD5-4582-430B-844C-CD437B5C8E31}"/>
          </ac:spMkLst>
        </pc:spChg>
        <pc:spChg chg="add del mod">
          <ac:chgData name="Ivan" userId="2f4d630a-d8a9-4a80-87ae-56150f251386" providerId="ADAL" clId="{DC300717-87A6-48A1-BC1C-49730E260C02}" dt="2020-04-19T11:40:37.603" v="481"/>
          <ac:spMkLst>
            <pc:docMk/>
            <pc:sldMk cId="1799478795" sldId="257"/>
            <ac:spMk id="14" creationId="{369D4F20-4736-4CFD-9D4F-5F09F56BB392}"/>
          </ac:spMkLst>
        </pc:spChg>
        <pc:spChg chg="add mod">
          <ac:chgData name="Ivan" userId="2f4d630a-d8a9-4a80-87ae-56150f251386" providerId="ADAL" clId="{DC300717-87A6-48A1-BC1C-49730E260C02}" dt="2020-04-19T11:46:34.455" v="556" actId="20577"/>
          <ac:spMkLst>
            <pc:docMk/>
            <pc:sldMk cId="1799478795" sldId="257"/>
            <ac:spMk id="15" creationId="{D479E683-4C71-4226-AFCA-12950AC7B1DE}"/>
          </ac:spMkLst>
        </pc:spChg>
        <pc:spChg chg="add mod">
          <ac:chgData name="Ivan" userId="2f4d630a-d8a9-4a80-87ae-56150f251386" providerId="ADAL" clId="{DC300717-87A6-48A1-BC1C-49730E260C02}" dt="2020-04-19T11:46:38.558" v="558" actId="20577"/>
          <ac:spMkLst>
            <pc:docMk/>
            <pc:sldMk cId="1799478795" sldId="257"/>
            <ac:spMk id="16" creationId="{FA0E5C26-D5C0-413D-9275-FD1B54F0E1BA}"/>
          </ac:spMkLst>
        </pc:spChg>
        <pc:spChg chg="add mod">
          <ac:chgData name="Ivan" userId="2f4d630a-d8a9-4a80-87ae-56150f251386" providerId="ADAL" clId="{DC300717-87A6-48A1-BC1C-49730E260C02}" dt="2020-04-19T11:46:42.303" v="560" actId="20577"/>
          <ac:spMkLst>
            <pc:docMk/>
            <pc:sldMk cId="1799478795" sldId="257"/>
            <ac:spMk id="17" creationId="{6133EF49-463F-4785-9905-A809D839E7BA}"/>
          </ac:spMkLst>
        </pc:spChg>
        <pc:spChg chg="add mod">
          <ac:chgData name="Ivan" userId="2f4d630a-d8a9-4a80-87ae-56150f251386" providerId="ADAL" clId="{DC300717-87A6-48A1-BC1C-49730E260C02}" dt="2020-04-19T11:46:52.133" v="568" actId="20577"/>
          <ac:spMkLst>
            <pc:docMk/>
            <pc:sldMk cId="1799478795" sldId="257"/>
            <ac:spMk id="18" creationId="{E3367724-5829-4812-AA39-F0CAD0655487}"/>
          </ac:spMkLst>
        </pc:spChg>
        <pc:spChg chg="add del mod">
          <ac:chgData name="Ivan" userId="2f4d630a-d8a9-4a80-87ae-56150f251386" providerId="ADAL" clId="{DC300717-87A6-48A1-BC1C-49730E260C02}" dt="2020-04-19T11:43:31.476" v="517" actId="21"/>
          <ac:spMkLst>
            <pc:docMk/>
            <pc:sldMk cId="1799478795" sldId="257"/>
            <ac:spMk id="19" creationId="{A2FD8381-821B-402D-A128-3BBE4DA74B03}"/>
          </ac:spMkLst>
        </pc:spChg>
        <pc:spChg chg="add del mod">
          <ac:chgData name="Ivan" userId="2f4d630a-d8a9-4a80-87ae-56150f251386" providerId="ADAL" clId="{DC300717-87A6-48A1-BC1C-49730E260C02}" dt="2020-04-19T11:43:35.196" v="518" actId="21"/>
          <ac:spMkLst>
            <pc:docMk/>
            <pc:sldMk cId="1799478795" sldId="257"/>
            <ac:spMk id="20" creationId="{3E149974-AA76-4658-84FB-6B5F3A161ED4}"/>
          </ac:spMkLst>
        </pc:spChg>
        <pc:spChg chg="add del mod">
          <ac:chgData name="Ivan" userId="2f4d630a-d8a9-4a80-87ae-56150f251386" providerId="ADAL" clId="{DC300717-87A6-48A1-BC1C-49730E260C02}" dt="2020-04-19T11:43:38.651" v="519" actId="21"/>
          <ac:spMkLst>
            <pc:docMk/>
            <pc:sldMk cId="1799478795" sldId="257"/>
            <ac:spMk id="21" creationId="{9DAB940E-6514-4D71-AC89-4A028ACBB8F9}"/>
          </ac:spMkLst>
        </pc:spChg>
        <pc:spChg chg="add del mod">
          <ac:chgData name="Ivan" userId="2f4d630a-d8a9-4a80-87ae-56150f251386" providerId="ADAL" clId="{DC300717-87A6-48A1-BC1C-49730E260C02}" dt="2020-04-19T11:43:41.589" v="520" actId="21"/>
          <ac:spMkLst>
            <pc:docMk/>
            <pc:sldMk cId="1799478795" sldId="257"/>
            <ac:spMk id="22" creationId="{6663B9BE-3549-4703-8DC9-769BF27BEA3B}"/>
          </ac:spMkLst>
        </pc:spChg>
        <pc:spChg chg="add del mod">
          <ac:chgData name="Ivan" userId="2f4d630a-d8a9-4a80-87ae-56150f251386" providerId="ADAL" clId="{DC300717-87A6-48A1-BC1C-49730E260C02}" dt="2020-04-19T11:43:46.024" v="521" actId="21"/>
          <ac:spMkLst>
            <pc:docMk/>
            <pc:sldMk cId="1799478795" sldId="257"/>
            <ac:spMk id="23" creationId="{395B4EC2-1622-404D-ADEA-82801CA74641}"/>
          </ac:spMkLst>
        </pc:spChg>
        <pc:spChg chg="add del mod">
          <ac:chgData name="Ivan" userId="2f4d630a-d8a9-4a80-87ae-56150f251386" providerId="ADAL" clId="{DC300717-87A6-48A1-BC1C-49730E260C02}" dt="2020-04-19T11:43:50.844" v="522" actId="21"/>
          <ac:spMkLst>
            <pc:docMk/>
            <pc:sldMk cId="1799478795" sldId="257"/>
            <ac:spMk id="24" creationId="{47F17B99-20A7-4411-978A-0D610C06AF3A}"/>
          </ac:spMkLst>
        </pc:spChg>
        <pc:spChg chg="add del mod">
          <ac:chgData name="Ivan" userId="2f4d630a-d8a9-4a80-87ae-56150f251386" providerId="ADAL" clId="{DC300717-87A6-48A1-BC1C-49730E260C02}" dt="2020-04-19T11:43:53.629" v="523" actId="21"/>
          <ac:spMkLst>
            <pc:docMk/>
            <pc:sldMk cId="1799478795" sldId="257"/>
            <ac:spMk id="25" creationId="{8020688D-C3D1-44D8-A217-995700F8B8D6}"/>
          </ac:spMkLst>
        </pc:spChg>
        <pc:spChg chg="add del mod">
          <ac:chgData name="Ivan" userId="2f4d630a-d8a9-4a80-87ae-56150f251386" providerId="ADAL" clId="{DC300717-87A6-48A1-BC1C-49730E260C02}" dt="2020-04-19T11:43:57.297" v="524" actId="21"/>
          <ac:spMkLst>
            <pc:docMk/>
            <pc:sldMk cId="1799478795" sldId="257"/>
            <ac:spMk id="26" creationId="{F05FAC60-2FB9-41ED-BAA7-31E5B39DD910}"/>
          </ac:spMkLst>
        </pc:spChg>
        <pc:spChg chg="add del mod">
          <ac:chgData name="Ivan" userId="2f4d630a-d8a9-4a80-87ae-56150f251386" providerId="ADAL" clId="{DC300717-87A6-48A1-BC1C-49730E260C02}" dt="2020-04-19T11:44:00.365" v="525" actId="21"/>
          <ac:spMkLst>
            <pc:docMk/>
            <pc:sldMk cId="1799478795" sldId="257"/>
            <ac:spMk id="27" creationId="{9DFBB02C-E404-419F-9E4F-9A62B66E5C59}"/>
          </ac:spMkLst>
        </pc:spChg>
        <pc:spChg chg="add del mod">
          <ac:chgData name="Ivan" userId="2f4d630a-d8a9-4a80-87ae-56150f251386" providerId="ADAL" clId="{DC300717-87A6-48A1-BC1C-49730E260C02}" dt="2020-04-19T11:44:03.854" v="526" actId="21"/>
          <ac:spMkLst>
            <pc:docMk/>
            <pc:sldMk cId="1799478795" sldId="257"/>
            <ac:spMk id="28" creationId="{55D2EB43-0912-492C-AEA3-1A810EC33AED}"/>
          </ac:spMkLst>
        </pc:spChg>
        <pc:spChg chg="add mod">
          <ac:chgData name="Ivan" userId="2f4d630a-d8a9-4a80-87ae-56150f251386" providerId="ADAL" clId="{DC300717-87A6-48A1-BC1C-49730E260C02}" dt="2020-04-19T11:47:05.791" v="585" actId="20577"/>
          <ac:spMkLst>
            <pc:docMk/>
            <pc:sldMk cId="1799478795" sldId="257"/>
            <ac:spMk id="29" creationId="{6AEE2C7A-8073-4147-ABC8-7EDDFE8B48C3}"/>
          </ac:spMkLst>
        </pc:spChg>
        <pc:spChg chg="add mod">
          <ac:chgData name="Ivan" userId="2f4d630a-d8a9-4a80-87ae-56150f251386" providerId="ADAL" clId="{DC300717-87A6-48A1-BC1C-49730E260C02}" dt="2020-04-19T11:47:18.112" v="591" actId="20577"/>
          <ac:spMkLst>
            <pc:docMk/>
            <pc:sldMk cId="1799478795" sldId="257"/>
            <ac:spMk id="30" creationId="{1171A676-3998-40E9-87AA-F81628BBD47A}"/>
          </ac:spMkLst>
        </pc:spChg>
        <pc:spChg chg="add mod">
          <ac:chgData name="Ivan" userId="2f4d630a-d8a9-4a80-87ae-56150f251386" providerId="ADAL" clId="{DC300717-87A6-48A1-BC1C-49730E260C02}" dt="2020-04-19T11:47:22.237" v="593" actId="20577"/>
          <ac:spMkLst>
            <pc:docMk/>
            <pc:sldMk cId="1799478795" sldId="257"/>
            <ac:spMk id="31" creationId="{7BE5D47B-B91B-4E12-AA0F-B8FDD66AE8AF}"/>
          </ac:spMkLst>
        </pc:spChg>
        <pc:spChg chg="add mod">
          <ac:chgData name="Ivan" userId="2f4d630a-d8a9-4a80-87ae-56150f251386" providerId="ADAL" clId="{DC300717-87A6-48A1-BC1C-49730E260C02}" dt="2020-04-19T11:47:25.296" v="595" actId="20577"/>
          <ac:spMkLst>
            <pc:docMk/>
            <pc:sldMk cId="1799478795" sldId="257"/>
            <ac:spMk id="32" creationId="{1C1F894B-9D6B-4FE0-83D6-8CA885DE38E2}"/>
          </ac:spMkLst>
        </pc:spChg>
        <pc:spChg chg="add mod">
          <ac:chgData name="Ivan" userId="2f4d630a-d8a9-4a80-87ae-56150f251386" providerId="ADAL" clId="{DC300717-87A6-48A1-BC1C-49730E260C02}" dt="2020-04-19T11:47:28.176" v="597" actId="20577"/>
          <ac:spMkLst>
            <pc:docMk/>
            <pc:sldMk cId="1799478795" sldId="257"/>
            <ac:spMk id="33" creationId="{30039A26-0DE2-4968-89D9-C76F1EC4E951}"/>
          </ac:spMkLst>
        </pc:spChg>
        <pc:spChg chg="add mod">
          <ac:chgData name="Ivan" userId="2f4d630a-d8a9-4a80-87ae-56150f251386" providerId="ADAL" clId="{DC300717-87A6-48A1-BC1C-49730E260C02}" dt="2020-04-19T11:47:35.828" v="609" actId="20577"/>
          <ac:spMkLst>
            <pc:docMk/>
            <pc:sldMk cId="1799478795" sldId="257"/>
            <ac:spMk id="34" creationId="{789EE779-FFD6-41F7-A6E9-9354E59E5963}"/>
          </ac:spMkLst>
        </pc:spChg>
        <pc:spChg chg="add mod">
          <ac:chgData name="Ivan" userId="2f4d630a-d8a9-4a80-87ae-56150f251386" providerId="ADAL" clId="{DC300717-87A6-48A1-BC1C-49730E260C02}" dt="2020-04-19T12:28:43.760" v="730" actId="14100"/>
          <ac:spMkLst>
            <pc:docMk/>
            <pc:sldMk cId="1799478795" sldId="257"/>
            <ac:spMk id="35" creationId="{A988EEEA-D9E7-4B7A-BC20-C5602465B959}"/>
          </ac:spMkLst>
        </pc:spChg>
        <pc:spChg chg="add mod">
          <ac:chgData name="Ivan" userId="2f4d630a-d8a9-4a80-87ae-56150f251386" providerId="ADAL" clId="{DC300717-87A6-48A1-BC1C-49730E260C02}" dt="2020-04-19T12:29:04.157" v="734" actId="14100"/>
          <ac:spMkLst>
            <pc:docMk/>
            <pc:sldMk cId="1799478795" sldId="257"/>
            <ac:spMk id="36" creationId="{72D2BE16-8694-4D33-8027-1962FC3780AE}"/>
          </ac:spMkLst>
        </pc:spChg>
        <pc:spChg chg="add mod">
          <ac:chgData name="Ivan" userId="2f4d630a-d8a9-4a80-87ae-56150f251386" providerId="ADAL" clId="{DC300717-87A6-48A1-BC1C-49730E260C02}" dt="2020-04-19T12:28:34.158" v="729" actId="14100"/>
          <ac:spMkLst>
            <pc:docMk/>
            <pc:sldMk cId="1799478795" sldId="257"/>
            <ac:spMk id="37" creationId="{E4AD210C-DD25-4D87-BF0E-637EDCD48C93}"/>
          </ac:spMkLst>
        </pc:spChg>
        <pc:spChg chg="add mod">
          <ac:chgData name="Ivan" userId="2f4d630a-d8a9-4a80-87ae-56150f251386" providerId="ADAL" clId="{DC300717-87A6-48A1-BC1C-49730E260C02}" dt="2020-04-19T11:53:43.873" v="644" actId="1076"/>
          <ac:spMkLst>
            <pc:docMk/>
            <pc:sldMk cId="1799478795" sldId="257"/>
            <ac:spMk id="38" creationId="{E63D8414-F8A2-4337-A416-0FE89290DEC6}"/>
          </ac:spMkLst>
        </pc:spChg>
        <pc:spChg chg="add mod">
          <ac:chgData name="Ivan" userId="2f4d630a-d8a9-4a80-87ae-56150f251386" providerId="ADAL" clId="{DC300717-87A6-48A1-BC1C-49730E260C02}" dt="2020-04-19T11:47:54.530" v="625" actId="20577"/>
          <ac:spMkLst>
            <pc:docMk/>
            <pc:sldMk cId="1799478795" sldId="257"/>
            <ac:spMk id="39" creationId="{66CF0CFE-B160-4A65-8BA8-A1BD5BBE136F}"/>
          </ac:spMkLst>
        </pc:spChg>
        <pc:graphicFrameChg chg="add mod modGraphic">
          <ac:chgData name="Ivan" userId="2f4d630a-d8a9-4a80-87ae-56150f251386" providerId="ADAL" clId="{DC300717-87A6-48A1-BC1C-49730E260C02}" dt="2020-04-19T11:32:32.403" v="415" actId="20577"/>
          <ac:graphicFrameMkLst>
            <pc:docMk/>
            <pc:sldMk cId="1799478795" sldId="257"/>
            <ac:graphicFrameMk id="2" creationId="{C5610831-F5C8-4E40-9D4D-E19F206FE729}"/>
          </ac:graphicFrameMkLst>
        </pc:graphicFrameChg>
      </pc:sldChg>
      <pc:sldChg chg="new">
        <pc:chgData name="Ivan" userId="2f4d630a-d8a9-4a80-87ae-56150f251386" providerId="ADAL" clId="{DC300717-87A6-48A1-BC1C-49730E260C02}" dt="2020-04-19T12:47:42.918" v="773" actId="680"/>
        <pc:sldMkLst>
          <pc:docMk/>
          <pc:sldMk cId="3491769703" sldId="258"/>
        </pc:sldMkLst>
      </pc:sldChg>
      <pc:sldChg chg="new del">
        <pc:chgData name="Ivan" userId="2f4d630a-d8a9-4a80-87ae-56150f251386" providerId="ADAL" clId="{DC300717-87A6-48A1-BC1C-49730E260C02}" dt="2020-04-19T12:48:02.354" v="775" actId="680"/>
        <pc:sldMkLst>
          <pc:docMk/>
          <pc:sldMk cId="823554257" sldId="259"/>
        </pc:sldMkLst>
      </pc:sldChg>
      <pc:sldChg chg="addSp modSp new mod setBg">
        <pc:chgData name="Ivan" userId="2f4d630a-d8a9-4a80-87ae-56150f251386" providerId="ADAL" clId="{DC300717-87A6-48A1-BC1C-49730E260C02}" dt="2020-04-19T12:52:14.752" v="855" actId="14100"/>
        <pc:sldMkLst>
          <pc:docMk/>
          <pc:sldMk cId="965824556" sldId="259"/>
        </pc:sldMkLst>
        <pc:spChg chg="mod">
          <ac:chgData name="Ivan" userId="2f4d630a-d8a9-4a80-87ae-56150f251386" providerId="ADAL" clId="{DC300717-87A6-48A1-BC1C-49730E260C02}" dt="2020-04-19T12:52:06.471" v="854" actId="26606"/>
          <ac:spMkLst>
            <pc:docMk/>
            <pc:sldMk cId="965824556" sldId="259"/>
            <ac:spMk id="2" creationId="{743414BA-31AA-4AE1-BCCC-0AFB8D485198}"/>
          </ac:spMkLst>
        </pc:spChg>
        <pc:spChg chg="mod">
          <ac:chgData name="Ivan" userId="2f4d630a-d8a9-4a80-87ae-56150f251386" providerId="ADAL" clId="{DC300717-87A6-48A1-BC1C-49730E260C02}" dt="2020-04-19T12:52:06.471" v="854" actId="26606"/>
          <ac:spMkLst>
            <pc:docMk/>
            <pc:sldMk cId="965824556" sldId="259"/>
            <ac:spMk id="3" creationId="{AD9B2F93-8F74-4462-B9F6-F6A715085962}"/>
          </ac:spMkLst>
        </pc:spChg>
        <pc:grpChg chg="add">
          <ac:chgData name="Ivan" userId="2f4d630a-d8a9-4a80-87ae-56150f251386" providerId="ADAL" clId="{DC300717-87A6-48A1-BC1C-49730E260C02}" dt="2020-04-19T12:52:06.471" v="854" actId="26606"/>
          <ac:grpSpMkLst>
            <pc:docMk/>
            <pc:sldMk cId="965824556" sldId="259"/>
            <ac:grpSpMk id="11" creationId="{AB86F577-8905-4B21-8AF3-C1BB3433775D}"/>
          </ac:grpSpMkLst>
        </pc:grpChg>
        <pc:picChg chg="add mod">
          <ac:chgData name="Ivan" userId="2f4d630a-d8a9-4a80-87ae-56150f251386" providerId="ADAL" clId="{DC300717-87A6-48A1-BC1C-49730E260C02}" dt="2020-04-19T12:52:14.752" v="855" actId="14100"/>
          <ac:picMkLst>
            <pc:docMk/>
            <pc:sldMk cId="965824556" sldId="259"/>
            <ac:picMk id="4" creationId="{81F18F73-CA5D-4A46-8BF8-1EE7E7002858}"/>
          </ac:picMkLst>
        </pc:picChg>
        <pc:picChg chg="add">
          <ac:chgData name="Ivan" userId="2f4d630a-d8a9-4a80-87ae-56150f251386" providerId="ADAL" clId="{DC300717-87A6-48A1-BC1C-49730E260C02}" dt="2020-04-19T12:52:06.471" v="854" actId="26606"/>
          <ac:picMkLst>
            <pc:docMk/>
            <pc:sldMk cId="965824556" sldId="259"/>
            <ac:picMk id="9" creationId="{678E285C-BE9E-45B7-A3EE-B9792DAE9917}"/>
          </ac:picMkLst>
        </pc:picChg>
      </pc:sldChg>
      <pc:sldMasterChg chg="del delSldLayout">
        <pc:chgData name="Ivan" userId="2f4d630a-d8a9-4a80-87ae-56150f251386" providerId="ADAL" clId="{DC300717-87A6-48A1-BC1C-49730E260C02}" dt="2020-04-19T11:18:32.269" v="34" actId="26606"/>
        <pc:sldMasterMkLst>
          <pc:docMk/>
          <pc:sldMasterMk cId="3126975836" sldId="2147483678"/>
        </pc:sldMasterMkLst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2395655472" sldId="2147483679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3050694960" sldId="2147483680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1949409125" sldId="2147483681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3815249286" sldId="2147483682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260248255" sldId="2147483683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334486521" sldId="2147483684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125185193" sldId="2147483685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3425522716" sldId="2147483686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1536614819" sldId="2147483687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3561282485" sldId="2147483688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3573574006" sldId="2147483689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1753390505" sldId="2147483690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2178757155" sldId="2147483691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4125772820" sldId="2147483692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1238397357" sldId="2147483693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156963974" sldId="2147483694"/>
          </pc:sldLayoutMkLst>
        </pc:sldLayoutChg>
        <pc:sldLayoutChg chg="del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3126975836" sldId="2147483678"/>
            <pc:sldLayoutMk cId="3477659450" sldId="2147483695"/>
          </pc:sldLayoutMkLst>
        </pc:sldLayoutChg>
      </pc:sldMasterChg>
      <pc:sldMasterChg chg="add addSldLayout">
        <pc:chgData name="Ivan" userId="2f4d630a-d8a9-4a80-87ae-56150f251386" providerId="ADAL" clId="{DC300717-87A6-48A1-BC1C-49730E260C02}" dt="2020-04-19T11:18:32.269" v="34" actId="26606"/>
        <pc:sldMasterMkLst>
          <pc:docMk/>
          <pc:sldMasterMk cId="2626382844" sldId="2147483788"/>
        </pc:sldMasterMkLst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3953794999" sldId="2147483777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223214625" sldId="2147483778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3753351122" sldId="2147483779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2249546773" sldId="2147483780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1950244287" sldId="2147483781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750978607" sldId="2147483782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485285457" sldId="2147483783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2901570062" sldId="2147483784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3953061515" sldId="2147483785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2595575422" sldId="2147483786"/>
          </pc:sldLayoutMkLst>
        </pc:sldLayoutChg>
        <pc:sldLayoutChg chg="add">
          <pc:chgData name="Ivan" userId="2f4d630a-d8a9-4a80-87ae-56150f251386" providerId="ADAL" clId="{DC300717-87A6-48A1-BC1C-49730E260C02}" dt="2020-04-19T11:18:32.269" v="34" actId="26606"/>
          <pc:sldLayoutMkLst>
            <pc:docMk/>
            <pc:sldMasterMk cId="2626382844" sldId="2147483788"/>
            <pc:sldLayoutMk cId="2542728759" sldId="214748378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52570-C236-44E0-A32F-2753BD63219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658BB26-EC4F-497A-8557-B2B23C9F4A52}">
      <dgm:prSet/>
      <dgm:spPr/>
      <dgm:t>
        <a:bodyPr/>
        <a:lstStyle/>
        <a:p>
          <a:r>
            <a:rPr lang="hr-HR" dirty="0"/>
            <a:t>IGRA ASOCIJACIJA</a:t>
          </a:r>
        </a:p>
      </dgm:t>
    </dgm:pt>
    <dgm:pt modelId="{83A28D14-F131-414D-8559-399F59FC2F29}" type="parTrans" cxnId="{D6616FDD-3AC2-4CF4-9ECD-58FD6CBBB4E3}">
      <dgm:prSet/>
      <dgm:spPr/>
      <dgm:t>
        <a:bodyPr/>
        <a:lstStyle/>
        <a:p>
          <a:endParaRPr lang="hr-HR"/>
        </a:p>
      </dgm:t>
    </dgm:pt>
    <dgm:pt modelId="{A125085C-8EF7-4D3C-BA45-AF583213B4E3}" type="sibTrans" cxnId="{D6616FDD-3AC2-4CF4-9ECD-58FD6CBBB4E3}">
      <dgm:prSet/>
      <dgm:spPr/>
      <dgm:t>
        <a:bodyPr/>
        <a:lstStyle/>
        <a:p>
          <a:endParaRPr lang="hr-HR"/>
        </a:p>
      </dgm:t>
    </dgm:pt>
    <dgm:pt modelId="{FCC29624-54A3-4D51-BF75-8C352E6B44A3}" type="pres">
      <dgm:prSet presAssocID="{20952570-C236-44E0-A32F-2753BD6321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9688757-B13D-4017-84FF-E03259982EA2}" type="pres">
      <dgm:prSet presAssocID="{7658BB26-EC4F-497A-8557-B2B23C9F4A52}" presName="horFlow" presStyleCnt="0"/>
      <dgm:spPr/>
    </dgm:pt>
    <dgm:pt modelId="{0E306AFF-16B4-49B6-9D7C-22E959C1BCE8}" type="pres">
      <dgm:prSet presAssocID="{7658BB26-EC4F-497A-8557-B2B23C9F4A52}" presName="bigChev" presStyleLbl="node1" presStyleIdx="0" presStyleCnt="1"/>
      <dgm:spPr/>
    </dgm:pt>
  </dgm:ptLst>
  <dgm:cxnLst>
    <dgm:cxn modelId="{3D6D346B-FE73-4C70-8881-14D953652640}" type="presOf" srcId="{20952570-C236-44E0-A32F-2753BD632194}" destId="{FCC29624-54A3-4D51-BF75-8C352E6B44A3}" srcOrd="0" destOrd="0" presId="urn:microsoft.com/office/officeart/2005/8/layout/lProcess3"/>
    <dgm:cxn modelId="{B44D1CB2-477E-4DB9-98ED-8352D0930F71}" type="presOf" srcId="{7658BB26-EC4F-497A-8557-B2B23C9F4A52}" destId="{0E306AFF-16B4-49B6-9D7C-22E959C1BCE8}" srcOrd="0" destOrd="0" presId="urn:microsoft.com/office/officeart/2005/8/layout/lProcess3"/>
    <dgm:cxn modelId="{D6616FDD-3AC2-4CF4-9ECD-58FD6CBBB4E3}" srcId="{20952570-C236-44E0-A32F-2753BD632194}" destId="{7658BB26-EC4F-497A-8557-B2B23C9F4A52}" srcOrd="0" destOrd="0" parTransId="{83A28D14-F131-414D-8559-399F59FC2F29}" sibTransId="{A125085C-8EF7-4D3C-BA45-AF583213B4E3}"/>
    <dgm:cxn modelId="{44E7EB57-C7CD-48E0-95F6-FBC3ADCB94D0}" type="presParOf" srcId="{FCC29624-54A3-4D51-BF75-8C352E6B44A3}" destId="{F9688757-B13D-4017-84FF-E03259982EA2}" srcOrd="0" destOrd="0" presId="urn:microsoft.com/office/officeart/2005/8/layout/lProcess3"/>
    <dgm:cxn modelId="{98BB1D99-606D-4DEE-AC06-4F1AA2E6F6AB}" type="presParOf" srcId="{F9688757-B13D-4017-84FF-E03259982EA2}" destId="{0E306AFF-16B4-49B6-9D7C-22E959C1BCE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E93AC-776D-44AD-B4CD-65522E0CBD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84575B0-48CA-4077-9E41-290FE06AD1FB}">
      <dgm:prSet/>
      <dgm:spPr/>
      <dgm:t>
        <a:bodyPr/>
        <a:lstStyle/>
        <a:p>
          <a:r>
            <a:rPr lang="hr-HR" baseline="0" dirty="0"/>
            <a:t>6.RAZRED</a:t>
          </a:r>
          <a:endParaRPr lang="hr-HR" dirty="0"/>
        </a:p>
      </dgm:t>
    </dgm:pt>
    <dgm:pt modelId="{3D25E620-8FE6-4940-A931-78D13667EA1E}" type="parTrans" cxnId="{BFB99C83-A6A2-4B0B-B2E5-323C9C953569}">
      <dgm:prSet/>
      <dgm:spPr/>
      <dgm:t>
        <a:bodyPr/>
        <a:lstStyle/>
        <a:p>
          <a:endParaRPr lang="hr-HR"/>
        </a:p>
      </dgm:t>
    </dgm:pt>
    <dgm:pt modelId="{5A8D1171-F425-4990-AA78-1646570A4C9C}" type="sibTrans" cxnId="{BFB99C83-A6A2-4B0B-B2E5-323C9C953569}">
      <dgm:prSet/>
      <dgm:spPr/>
      <dgm:t>
        <a:bodyPr/>
        <a:lstStyle/>
        <a:p>
          <a:endParaRPr lang="hr-HR"/>
        </a:p>
      </dgm:t>
    </dgm:pt>
    <dgm:pt modelId="{A0414EC1-32C7-481B-871B-427B8CAC5F95}" type="pres">
      <dgm:prSet presAssocID="{74CE93AC-776D-44AD-B4CD-65522E0CBD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C1704A-E786-4602-A765-28A95294047A}" type="pres">
      <dgm:prSet presAssocID="{E84575B0-48CA-4077-9E41-290FE06AD1FB}" presName="hierRoot1" presStyleCnt="0">
        <dgm:presLayoutVars>
          <dgm:hierBranch val="init"/>
        </dgm:presLayoutVars>
      </dgm:prSet>
      <dgm:spPr/>
    </dgm:pt>
    <dgm:pt modelId="{F8B79F0F-D4A6-4420-A5E6-AAAA68517D8A}" type="pres">
      <dgm:prSet presAssocID="{E84575B0-48CA-4077-9E41-290FE06AD1FB}" presName="rootComposite1" presStyleCnt="0"/>
      <dgm:spPr/>
    </dgm:pt>
    <dgm:pt modelId="{74062C3B-DFFD-431E-B495-71922C1196BC}" type="pres">
      <dgm:prSet presAssocID="{E84575B0-48CA-4077-9E41-290FE06AD1FB}" presName="rootText1" presStyleLbl="node0" presStyleIdx="0" presStyleCnt="1" custScaleY="100174">
        <dgm:presLayoutVars>
          <dgm:chPref val="3"/>
        </dgm:presLayoutVars>
      </dgm:prSet>
      <dgm:spPr/>
    </dgm:pt>
    <dgm:pt modelId="{833EC137-F993-497A-82DD-E8CE5EBB77C8}" type="pres">
      <dgm:prSet presAssocID="{E84575B0-48CA-4077-9E41-290FE06AD1FB}" presName="rootConnector1" presStyleLbl="node1" presStyleIdx="0" presStyleCnt="0"/>
      <dgm:spPr/>
    </dgm:pt>
    <dgm:pt modelId="{CD1436F9-E2F4-4CAD-8562-CA8B5F6A6DFB}" type="pres">
      <dgm:prSet presAssocID="{E84575B0-48CA-4077-9E41-290FE06AD1FB}" presName="hierChild2" presStyleCnt="0"/>
      <dgm:spPr/>
    </dgm:pt>
    <dgm:pt modelId="{EE98A556-EEF1-4D72-91EE-7585D68448C0}" type="pres">
      <dgm:prSet presAssocID="{E84575B0-48CA-4077-9E41-290FE06AD1FB}" presName="hierChild3" presStyleCnt="0"/>
      <dgm:spPr/>
    </dgm:pt>
  </dgm:ptLst>
  <dgm:cxnLst>
    <dgm:cxn modelId="{3051AE1E-2694-42AD-B503-01393C9D87A3}" type="presOf" srcId="{74CE93AC-776D-44AD-B4CD-65522E0CBDD3}" destId="{A0414EC1-32C7-481B-871B-427B8CAC5F95}" srcOrd="0" destOrd="0" presId="urn:microsoft.com/office/officeart/2005/8/layout/orgChart1"/>
    <dgm:cxn modelId="{E8A7F959-A3FB-415C-A5B3-1216D56552C7}" type="presOf" srcId="{E84575B0-48CA-4077-9E41-290FE06AD1FB}" destId="{833EC137-F993-497A-82DD-E8CE5EBB77C8}" srcOrd="1" destOrd="0" presId="urn:microsoft.com/office/officeart/2005/8/layout/orgChart1"/>
    <dgm:cxn modelId="{BFB99C83-A6A2-4B0B-B2E5-323C9C953569}" srcId="{74CE93AC-776D-44AD-B4CD-65522E0CBDD3}" destId="{E84575B0-48CA-4077-9E41-290FE06AD1FB}" srcOrd="0" destOrd="0" parTransId="{3D25E620-8FE6-4940-A931-78D13667EA1E}" sibTransId="{5A8D1171-F425-4990-AA78-1646570A4C9C}"/>
    <dgm:cxn modelId="{F1A2DDE2-CB07-47C5-ABED-29EE6E8E9882}" type="presOf" srcId="{E84575B0-48CA-4077-9E41-290FE06AD1FB}" destId="{74062C3B-DFFD-431E-B495-71922C1196BC}" srcOrd="0" destOrd="0" presId="urn:microsoft.com/office/officeart/2005/8/layout/orgChart1"/>
    <dgm:cxn modelId="{5E7C63DA-AB13-48B5-9EA6-B7CF0EEBE3BD}" type="presParOf" srcId="{A0414EC1-32C7-481B-871B-427B8CAC5F95}" destId="{A3C1704A-E786-4602-A765-28A95294047A}" srcOrd="0" destOrd="0" presId="urn:microsoft.com/office/officeart/2005/8/layout/orgChart1"/>
    <dgm:cxn modelId="{3BC6DBB5-9E89-47A6-A0F4-1C457EA6EBD6}" type="presParOf" srcId="{A3C1704A-E786-4602-A765-28A95294047A}" destId="{F8B79F0F-D4A6-4420-A5E6-AAAA68517D8A}" srcOrd="0" destOrd="0" presId="urn:microsoft.com/office/officeart/2005/8/layout/orgChart1"/>
    <dgm:cxn modelId="{85FA4657-7114-4804-BA2A-C78F03D427CE}" type="presParOf" srcId="{F8B79F0F-D4A6-4420-A5E6-AAAA68517D8A}" destId="{74062C3B-DFFD-431E-B495-71922C1196BC}" srcOrd="0" destOrd="0" presId="urn:microsoft.com/office/officeart/2005/8/layout/orgChart1"/>
    <dgm:cxn modelId="{AD96418A-AFCA-46F8-9586-1B8308A62B4D}" type="presParOf" srcId="{F8B79F0F-D4A6-4420-A5E6-AAAA68517D8A}" destId="{833EC137-F993-497A-82DD-E8CE5EBB77C8}" srcOrd="1" destOrd="0" presId="urn:microsoft.com/office/officeart/2005/8/layout/orgChart1"/>
    <dgm:cxn modelId="{442D5AE8-354B-41EA-86D4-E27B35E5DF6B}" type="presParOf" srcId="{A3C1704A-E786-4602-A765-28A95294047A}" destId="{CD1436F9-E2F4-4CAD-8562-CA8B5F6A6DFB}" srcOrd="1" destOrd="0" presId="urn:microsoft.com/office/officeart/2005/8/layout/orgChart1"/>
    <dgm:cxn modelId="{B72B2B2B-2BD6-4091-9A19-A84E16A27CE3}" type="presParOf" srcId="{A3C1704A-E786-4602-A765-28A95294047A}" destId="{EE98A556-EEF1-4D72-91EE-7585D68448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06AFF-16B4-49B6-9D7C-22E959C1BCE8}">
      <dsp:nvSpPr>
        <dsp:cNvPr id="0" name=""/>
        <dsp:cNvSpPr/>
      </dsp:nvSpPr>
      <dsp:spPr>
        <a:xfrm>
          <a:off x="0" y="562554"/>
          <a:ext cx="3156229" cy="1262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IGRA ASOCIJACIJA</a:t>
          </a:r>
        </a:p>
      </dsp:txBody>
      <dsp:txXfrm>
        <a:off x="631246" y="562554"/>
        <a:ext cx="1893738" cy="1262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62C3B-DFFD-431E-B495-71922C1196BC}">
      <dsp:nvSpPr>
        <dsp:cNvPr id="0" name=""/>
        <dsp:cNvSpPr/>
      </dsp:nvSpPr>
      <dsp:spPr>
        <a:xfrm>
          <a:off x="168977" y="304"/>
          <a:ext cx="1873323" cy="938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baseline="0" dirty="0"/>
            <a:t>6.RAZRED</a:t>
          </a:r>
          <a:endParaRPr lang="hr-HR" sz="3600" kern="1200" dirty="0"/>
        </a:p>
      </dsp:txBody>
      <dsp:txXfrm>
        <a:off x="168977" y="304"/>
        <a:ext cx="1873323" cy="938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51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8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5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7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13" Type="http://schemas.microsoft.com/office/2007/relationships/diagramDrawing" Target="../diagrams/drawing2.xml" /><Relationship Id="rId3" Type="http://schemas.openxmlformats.org/officeDocument/2006/relationships/image" Target="../media/image2.png" /><Relationship Id="rId7" Type="http://schemas.openxmlformats.org/officeDocument/2006/relationships/diagramColors" Target="../diagrams/colors1.xml" /><Relationship Id="rId12" Type="http://schemas.openxmlformats.org/officeDocument/2006/relationships/diagramColors" Target="../diagrams/colors2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diagramQuickStyle" Target="../diagrams/quickStyle1.xml" /><Relationship Id="rId11" Type="http://schemas.openxmlformats.org/officeDocument/2006/relationships/diagramQuickStyle" Target="../diagrams/quickStyle2.xml" /><Relationship Id="rId5" Type="http://schemas.openxmlformats.org/officeDocument/2006/relationships/diagramLayout" Target="../diagrams/layout1.xml" /><Relationship Id="rId10" Type="http://schemas.openxmlformats.org/officeDocument/2006/relationships/diagramLayout" Target="../diagrams/layout2.xml" /><Relationship Id="rId4" Type="http://schemas.openxmlformats.org/officeDocument/2006/relationships/diagramData" Target="../diagrams/data1.xml" /><Relationship Id="rId9" Type="http://schemas.openxmlformats.org/officeDocument/2006/relationships/diagramData" Target="../diagrams/data2.xml" /><Relationship Id="rId1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 /><Relationship Id="rId13" Type="http://schemas.openxmlformats.org/officeDocument/2006/relationships/audio" Target="../media/audio12.wav" /><Relationship Id="rId3" Type="http://schemas.openxmlformats.org/officeDocument/2006/relationships/audio" Target="../media/audio2.wav" /><Relationship Id="rId7" Type="http://schemas.openxmlformats.org/officeDocument/2006/relationships/audio" Target="../media/audio6.wav" /><Relationship Id="rId12" Type="http://schemas.openxmlformats.org/officeDocument/2006/relationships/audio" Target="../media/audio11.wav" /><Relationship Id="rId17" Type="http://schemas.openxmlformats.org/officeDocument/2006/relationships/audio" Target="../media/audio16.wav" /><Relationship Id="rId2" Type="http://schemas.openxmlformats.org/officeDocument/2006/relationships/audio" Target="../media/audio1.wav" /><Relationship Id="rId16" Type="http://schemas.openxmlformats.org/officeDocument/2006/relationships/audio" Target="../media/audio15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5.wav" /><Relationship Id="rId11" Type="http://schemas.openxmlformats.org/officeDocument/2006/relationships/audio" Target="../media/audio10.wav" /><Relationship Id="rId5" Type="http://schemas.openxmlformats.org/officeDocument/2006/relationships/audio" Target="../media/audio4.wav" /><Relationship Id="rId15" Type="http://schemas.openxmlformats.org/officeDocument/2006/relationships/audio" Target="../media/audio14.wav" /><Relationship Id="rId10" Type="http://schemas.openxmlformats.org/officeDocument/2006/relationships/audio" Target="../media/audio9.wav" /><Relationship Id="rId4" Type="http://schemas.openxmlformats.org/officeDocument/2006/relationships/audio" Target="../media/audio3.wav" /><Relationship Id="rId9" Type="http://schemas.openxmlformats.org/officeDocument/2006/relationships/audio" Target="../media/audio8.wav" /><Relationship Id="rId14" Type="http://schemas.openxmlformats.org/officeDocument/2006/relationships/audio" Target="../media/audio13.wav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9F9105DD-E907-4C9E-8153-DC35A1AEC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437473"/>
              </p:ext>
            </p:extLst>
          </p:nvPr>
        </p:nvGraphicFramePr>
        <p:xfrm>
          <a:off x="7745133" y="998538"/>
          <a:ext cx="3156229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8" name="Dijagram 67">
            <a:extLst>
              <a:ext uri="{FF2B5EF4-FFF2-40B4-BE49-F238E27FC236}">
                <a16:creationId xmlns:a16="http://schemas.microsoft.com/office/drawing/2014/main" id="{88C0178B-90A7-4D6F-A87B-7F824C1B5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747583"/>
              </p:ext>
            </p:extLst>
          </p:nvPr>
        </p:nvGraphicFramePr>
        <p:xfrm>
          <a:off x="8120499" y="3723588"/>
          <a:ext cx="2211278" cy="93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D491487-17B0-4EB2-B864-A6603A3AED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9187" b="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23475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6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C5610831-F5C8-4E40-9D4D-E19F206FE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04812"/>
              </p:ext>
            </p:extLst>
          </p:nvPr>
        </p:nvGraphicFramePr>
        <p:xfrm>
          <a:off x="1956587" y="1125018"/>
          <a:ext cx="7724742" cy="504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914">
                  <a:extLst>
                    <a:ext uri="{9D8B030D-6E8A-4147-A177-3AD203B41FA5}">
                      <a16:colId xmlns:a16="http://schemas.microsoft.com/office/drawing/2014/main" val="220132182"/>
                    </a:ext>
                  </a:extLst>
                </a:gridCol>
                <a:gridCol w="2574914">
                  <a:extLst>
                    <a:ext uri="{9D8B030D-6E8A-4147-A177-3AD203B41FA5}">
                      <a16:colId xmlns:a16="http://schemas.microsoft.com/office/drawing/2014/main" val="4156460768"/>
                    </a:ext>
                  </a:extLst>
                </a:gridCol>
                <a:gridCol w="2574914">
                  <a:extLst>
                    <a:ext uri="{9D8B030D-6E8A-4147-A177-3AD203B41FA5}">
                      <a16:colId xmlns:a16="http://schemas.microsoft.com/office/drawing/2014/main" val="3908476123"/>
                    </a:ext>
                  </a:extLst>
                </a:gridCol>
              </a:tblGrid>
              <a:tr h="8258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MIROTVORAC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dirty="0"/>
                        <a:t>ALFA, BETA I GAMA ZRAČENJEA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FIZIOLOG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173805"/>
                  </a:ext>
                </a:extLst>
              </a:tr>
              <a:tr h="8258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TEORIJSKI FIZIČAR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RADIJ I POLONIJ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TUBERKULOZA I KUGA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048074"/>
                  </a:ext>
                </a:extLst>
              </a:tr>
              <a:tr h="825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dirty="0"/>
                        <a:t>OPĆA TEORIJA RELATIVNOSTI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FIZIKA I KEMIJA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MIKROBIOLOGIJA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99636"/>
                  </a:ext>
                </a:extLst>
              </a:tr>
              <a:tr h="8258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SVEUČILIŠTE PRINCETON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dirty="0"/>
                        <a:t>ZAKON RADIOAKTIVNOG RASPADANJA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KOCHOV BACIL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16262"/>
                  </a:ext>
                </a:extLst>
              </a:tr>
              <a:tr h="8258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ALBERT EINSTEIN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MARIE I PIERRE CURIE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ROBERT KOCH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438822"/>
                  </a:ext>
                </a:extLst>
              </a:tr>
              <a:tr h="825878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hr-HR" dirty="0"/>
                        <a:t>NOBELOVA NAGRADA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250563"/>
                  </a:ext>
                </a:extLst>
              </a:tr>
            </a:tbl>
          </a:graphicData>
        </a:graphic>
      </p:graphicFrame>
      <p:sp>
        <p:nvSpPr>
          <p:cNvPr id="4" name="Pravokutnik: nakošeni 3">
            <a:extLst>
              <a:ext uri="{FF2B5EF4-FFF2-40B4-BE49-F238E27FC236}">
                <a16:creationId xmlns:a16="http://schemas.microsoft.com/office/drawing/2014/main" id="{25E3A056-F617-4FF3-B399-0AB87E7FE2E0}"/>
              </a:ext>
            </a:extLst>
          </p:cNvPr>
          <p:cNvSpPr/>
          <p:nvPr/>
        </p:nvSpPr>
        <p:spPr>
          <a:xfrm>
            <a:off x="1956587" y="1125018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</a:p>
        </p:txBody>
      </p:sp>
      <p:sp>
        <p:nvSpPr>
          <p:cNvPr id="15" name="Pravokutnik: nakošeni 14">
            <a:extLst>
              <a:ext uri="{FF2B5EF4-FFF2-40B4-BE49-F238E27FC236}">
                <a16:creationId xmlns:a16="http://schemas.microsoft.com/office/drawing/2014/main" id="{D479E683-4C71-4226-AFCA-12950AC7B1DE}"/>
              </a:ext>
            </a:extLst>
          </p:cNvPr>
          <p:cNvSpPr/>
          <p:nvPr/>
        </p:nvSpPr>
        <p:spPr>
          <a:xfrm>
            <a:off x="1956587" y="1960775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</a:p>
        </p:txBody>
      </p:sp>
      <p:sp>
        <p:nvSpPr>
          <p:cNvPr id="16" name="Pravokutnik: nakošeni 15">
            <a:extLst>
              <a:ext uri="{FF2B5EF4-FFF2-40B4-BE49-F238E27FC236}">
                <a16:creationId xmlns:a16="http://schemas.microsoft.com/office/drawing/2014/main" id="{FA0E5C26-D5C0-413D-9275-FD1B54F0E1BA}"/>
              </a:ext>
            </a:extLst>
          </p:cNvPr>
          <p:cNvSpPr/>
          <p:nvPr/>
        </p:nvSpPr>
        <p:spPr>
          <a:xfrm>
            <a:off x="1956587" y="2796532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</a:p>
        </p:txBody>
      </p:sp>
      <p:sp>
        <p:nvSpPr>
          <p:cNvPr id="17" name="Pravokutnik: nakošeni 16">
            <a:extLst>
              <a:ext uri="{FF2B5EF4-FFF2-40B4-BE49-F238E27FC236}">
                <a16:creationId xmlns:a16="http://schemas.microsoft.com/office/drawing/2014/main" id="{6133EF49-463F-4785-9905-A809D839E7BA}"/>
              </a:ext>
            </a:extLst>
          </p:cNvPr>
          <p:cNvSpPr/>
          <p:nvPr/>
        </p:nvSpPr>
        <p:spPr>
          <a:xfrm>
            <a:off x="1956587" y="3646913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</a:p>
        </p:txBody>
      </p:sp>
      <p:sp>
        <p:nvSpPr>
          <p:cNvPr id="18" name="Pravokutnik: nakošeni 17">
            <a:extLst>
              <a:ext uri="{FF2B5EF4-FFF2-40B4-BE49-F238E27FC236}">
                <a16:creationId xmlns:a16="http://schemas.microsoft.com/office/drawing/2014/main" id="{E3367724-5829-4812-AA39-F0CAD0655487}"/>
              </a:ext>
            </a:extLst>
          </p:cNvPr>
          <p:cNvSpPr/>
          <p:nvPr/>
        </p:nvSpPr>
        <p:spPr>
          <a:xfrm>
            <a:off x="1956587" y="4497294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STUPAC A</a:t>
            </a:r>
          </a:p>
        </p:txBody>
      </p:sp>
      <p:sp>
        <p:nvSpPr>
          <p:cNvPr id="29" name="Pravokutnik: nakošeni 28">
            <a:extLst>
              <a:ext uri="{FF2B5EF4-FFF2-40B4-BE49-F238E27FC236}">
                <a16:creationId xmlns:a16="http://schemas.microsoft.com/office/drawing/2014/main" id="{6AEE2C7A-8073-4147-ABC8-7EDDFE8B48C3}"/>
              </a:ext>
            </a:extLst>
          </p:cNvPr>
          <p:cNvSpPr/>
          <p:nvPr/>
        </p:nvSpPr>
        <p:spPr>
          <a:xfrm>
            <a:off x="1946641" y="5349622"/>
            <a:ext cx="7724742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KONAČNO RIJEŠENJE</a:t>
            </a:r>
          </a:p>
        </p:txBody>
      </p:sp>
      <p:sp>
        <p:nvSpPr>
          <p:cNvPr id="30" name="Pravokutnik: nakošeni 29">
            <a:extLst>
              <a:ext uri="{FF2B5EF4-FFF2-40B4-BE49-F238E27FC236}">
                <a16:creationId xmlns:a16="http://schemas.microsoft.com/office/drawing/2014/main" id="{1171A676-3998-40E9-87AA-F81628BBD47A}"/>
              </a:ext>
            </a:extLst>
          </p:cNvPr>
          <p:cNvSpPr/>
          <p:nvPr/>
        </p:nvSpPr>
        <p:spPr>
          <a:xfrm>
            <a:off x="4534293" y="1125018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</a:p>
        </p:txBody>
      </p:sp>
      <p:sp>
        <p:nvSpPr>
          <p:cNvPr id="31" name="Pravokutnik: nakošeni 30">
            <a:extLst>
              <a:ext uri="{FF2B5EF4-FFF2-40B4-BE49-F238E27FC236}">
                <a16:creationId xmlns:a16="http://schemas.microsoft.com/office/drawing/2014/main" id="{7BE5D47B-B91B-4E12-AA0F-B8FDD66AE8AF}"/>
              </a:ext>
            </a:extLst>
          </p:cNvPr>
          <p:cNvSpPr/>
          <p:nvPr/>
        </p:nvSpPr>
        <p:spPr>
          <a:xfrm>
            <a:off x="4520159" y="1959802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</a:p>
        </p:txBody>
      </p:sp>
      <p:sp>
        <p:nvSpPr>
          <p:cNvPr id="32" name="Pravokutnik: nakošeni 31">
            <a:extLst>
              <a:ext uri="{FF2B5EF4-FFF2-40B4-BE49-F238E27FC236}">
                <a16:creationId xmlns:a16="http://schemas.microsoft.com/office/drawing/2014/main" id="{1C1F894B-9D6B-4FE0-83D6-8CA885DE38E2}"/>
              </a:ext>
            </a:extLst>
          </p:cNvPr>
          <p:cNvSpPr/>
          <p:nvPr/>
        </p:nvSpPr>
        <p:spPr>
          <a:xfrm>
            <a:off x="4520159" y="2782627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</a:p>
        </p:txBody>
      </p:sp>
      <p:sp>
        <p:nvSpPr>
          <p:cNvPr id="33" name="Pravokutnik: nakošeni 32">
            <a:extLst>
              <a:ext uri="{FF2B5EF4-FFF2-40B4-BE49-F238E27FC236}">
                <a16:creationId xmlns:a16="http://schemas.microsoft.com/office/drawing/2014/main" id="{30039A26-0DE2-4968-89D9-C76F1EC4E951}"/>
              </a:ext>
            </a:extLst>
          </p:cNvPr>
          <p:cNvSpPr/>
          <p:nvPr/>
        </p:nvSpPr>
        <p:spPr>
          <a:xfrm>
            <a:off x="4530105" y="3632289"/>
            <a:ext cx="2577706" cy="8945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</a:p>
        </p:txBody>
      </p:sp>
      <p:sp>
        <p:nvSpPr>
          <p:cNvPr id="34" name="Pravokutnik: nakošeni 33">
            <a:extLst>
              <a:ext uri="{FF2B5EF4-FFF2-40B4-BE49-F238E27FC236}">
                <a16:creationId xmlns:a16="http://schemas.microsoft.com/office/drawing/2014/main" id="{789EE779-FFD6-41F7-A6E9-9354E59E5963}"/>
              </a:ext>
            </a:extLst>
          </p:cNvPr>
          <p:cNvSpPr/>
          <p:nvPr/>
        </p:nvSpPr>
        <p:spPr>
          <a:xfrm>
            <a:off x="4544239" y="4497294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STUPAC B</a:t>
            </a:r>
          </a:p>
        </p:txBody>
      </p:sp>
      <p:sp>
        <p:nvSpPr>
          <p:cNvPr id="35" name="Pravokutnik: nakošeni 34">
            <a:extLst>
              <a:ext uri="{FF2B5EF4-FFF2-40B4-BE49-F238E27FC236}">
                <a16:creationId xmlns:a16="http://schemas.microsoft.com/office/drawing/2014/main" id="{A988EEEA-D9E7-4B7A-BC20-C5602465B959}"/>
              </a:ext>
            </a:extLst>
          </p:cNvPr>
          <p:cNvSpPr/>
          <p:nvPr/>
        </p:nvSpPr>
        <p:spPr>
          <a:xfrm>
            <a:off x="7093676" y="1125017"/>
            <a:ext cx="2594719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</a:p>
        </p:txBody>
      </p:sp>
      <p:sp>
        <p:nvSpPr>
          <p:cNvPr id="36" name="Pravokutnik: nakošeni 35">
            <a:extLst>
              <a:ext uri="{FF2B5EF4-FFF2-40B4-BE49-F238E27FC236}">
                <a16:creationId xmlns:a16="http://schemas.microsoft.com/office/drawing/2014/main" id="{72D2BE16-8694-4D33-8027-1962FC3780AE}"/>
              </a:ext>
            </a:extLst>
          </p:cNvPr>
          <p:cNvSpPr/>
          <p:nvPr/>
        </p:nvSpPr>
        <p:spPr>
          <a:xfrm>
            <a:off x="7079543" y="1959801"/>
            <a:ext cx="2615920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</a:p>
        </p:txBody>
      </p:sp>
      <p:sp>
        <p:nvSpPr>
          <p:cNvPr id="37" name="Pravokutnik: nakošeni 36">
            <a:extLst>
              <a:ext uri="{FF2B5EF4-FFF2-40B4-BE49-F238E27FC236}">
                <a16:creationId xmlns:a16="http://schemas.microsoft.com/office/drawing/2014/main" id="{E4AD210C-DD25-4D87-BF0E-637EDCD48C93}"/>
              </a:ext>
            </a:extLst>
          </p:cNvPr>
          <p:cNvSpPr/>
          <p:nvPr/>
        </p:nvSpPr>
        <p:spPr>
          <a:xfrm>
            <a:off x="7093677" y="2779834"/>
            <a:ext cx="2607544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</a:p>
        </p:txBody>
      </p:sp>
      <p:sp>
        <p:nvSpPr>
          <p:cNvPr id="38" name="Pravokutnik: nakošeni 37">
            <a:extLst>
              <a:ext uri="{FF2B5EF4-FFF2-40B4-BE49-F238E27FC236}">
                <a16:creationId xmlns:a16="http://schemas.microsoft.com/office/drawing/2014/main" id="{E63D8414-F8A2-4337-A416-0FE89290DEC6}"/>
              </a:ext>
            </a:extLst>
          </p:cNvPr>
          <p:cNvSpPr/>
          <p:nvPr/>
        </p:nvSpPr>
        <p:spPr>
          <a:xfrm>
            <a:off x="7110690" y="3619818"/>
            <a:ext cx="2577706" cy="88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</a:p>
        </p:txBody>
      </p:sp>
      <p:sp>
        <p:nvSpPr>
          <p:cNvPr id="39" name="Pravokutnik: nakošeni 38">
            <a:extLst>
              <a:ext uri="{FF2B5EF4-FFF2-40B4-BE49-F238E27FC236}">
                <a16:creationId xmlns:a16="http://schemas.microsoft.com/office/drawing/2014/main" id="{66CF0CFE-B160-4A65-8BA8-A1BD5BBE136F}"/>
              </a:ext>
            </a:extLst>
          </p:cNvPr>
          <p:cNvSpPr/>
          <p:nvPr/>
        </p:nvSpPr>
        <p:spPr>
          <a:xfrm>
            <a:off x="7110690" y="4512045"/>
            <a:ext cx="2577706" cy="8357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STUPAC C</a:t>
            </a:r>
          </a:p>
        </p:txBody>
      </p:sp>
    </p:spTree>
    <p:extLst>
      <p:ext uri="{BB962C8B-B14F-4D97-AF65-F5344CB8AC3E}">
        <p14:creationId xmlns:p14="http://schemas.microsoft.com/office/powerpoint/2010/main" val="179947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43414BA-31AA-4AE1-BCCC-0AFB8D48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68" y="1215496"/>
            <a:ext cx="536786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HVALA VAM NA PAŽNJI DO IDUĆEG SUSRETA VELIKI POZDRAV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9B2F93-8F74-4462-B9F6-F6A715085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1667" y="3602038"/>
            <a:ext cx="5376333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>
                <a:solidFill>
                  <a:schemeClr val="tx2"/>
                </a:solidFill>
              </a:rPr>
              <a:t>IVAN BEKAVAC 6.B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F18F73-CA5D-4A46-8BF8-1EE7E7002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03" y="2314824"/>
            <a:ext cx="3525628" cy="1974351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82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Široki zaslon</PresentationFormat>
  <Paragraphs>36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4" baseType="lpstr">
      <vt:lpstr>Kružnica</vt:lpstr>
      <vt:lpstr>PowerPoint prezentacija</vt:lpstr>
      <vt:lpstr>PowerPoint prezentacija</vt:lpstr>
      <vt:lpstr>HVALA VAM NA PAŽNJI DO IDUĆEG SUSRETA VELIKI POZDRAV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 Bekavac</dc:creator>
  <cp:lastModifiedBy>Ivan Bekavac</cp:lastModifiedBy>
  <cp:revision>2</cp:revision>
  <dcterms:created xsi:type="dcterms:W3CDTF">2020-04-19T12:52:06Z</dcterms:created>
  <dcterms:modified xsi:type="dcterms:W3CDTF">2020-04-19T15:34:31Z</dcterms:modified>
</cp:coreProperties>
</file>