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Sara Kovačić" userId="a93f440f-5b2e-48ef-ab71-40fedd6a14ae" providerId="ADAL" clId="{44AC7EF7-DF63-4998-B00D-3B9140AF7554}"/>
    <pc:docChg chg="undo custSel addSld modSld sldOrd">
      <pc:chgData name="Marija Sara Kovačić" userId="a93f440f-5b2e-48ef-ab71-40fedd6a14ae" providerId="ADAL" clId="{44AC7EF7-DF63-4998-B00D-3B9140AF7554}" dt="2022-10-28T10:55:56.058" v="2366"/>
      <pc:docMkLst>
        <pc:docMk/>
      </pc:docMkLst>
      <pc:sldChg chg="addSp delSp modSp mod modTransition modAnim">
        <pc:chgData name="Marija Sara Kovačić" userId="a93f440f-5b2e-48ef-ab71-40fedd6a14ae" providerId="ADAL" clId="{44AC7EF7-DF63-4998-B00D-3B9140AF7554}" dt="2022-10-28T10:47:32.058" v="1963" actId="113"/>
        <pc:sldMkLst>
          <pc:docMk/>
          <pc:sldMk cId="2735851330" sldId="256"/>
        </pc:sldMkLst>
        <pc:spChg chg="mod">
          <ac:chgData name="Marija Sara Kovačić" userId="a93f440f-5b2e-48ef-ab71-40fedd6a14ae" providerId="ADAL" clId="{44AC7EF7-DF63-4998-B00D-3B9140AF7554}" dt="2022-10-28T10:47:32.058" v="1963" actId="113"/>
          <ac:spMkLst>
            <pc:docMk/>
            <pc:sldMk cId="2735851330" sldId="256"/>
            <ac:spMk id="2" creationId="{3AABA92C-6C0E-F457-83A9-50C195FC1FBB}"/>
          </ac:spMkLst>
        </pc:spChg>
        <pc:spChg chg="mod">
          <ac:chgData name="Marija Sara Kovačić" userId="a93f440f-5b2e-48ef-ab71-40fedd6a14ae" providerId="ADAL" clId="{44AC7EF7-DF63-4998-B00D-3B9140AF7554}" dt="2022-10-28T09:42:58.883" v="103" actId="20577"/>
          <ac:spMkLst>
            <pc:docMk/>
            <pc:sldMk cId="2735851330" sldId="256"/>
            <ac:spMk id="3" creationId="{1E4D9786-FD1E-01D2-135A-073CB9964341}"/>
          </ac:spMkLst>
        </pc:spChg>
        <pc:picChg chg="add del mod ord">
          <ac:chgData name="Marija Sara Kovačić" userId="a93f440f-5b2e-48ef-ab71-40fedd6a14ae" providerId="ADAL" clId="{44AC7EF7-DF63-4998-B00D-3B9140AF7554}" dt="2022-10-28T09:41:24.152" v="89" actId="478"/>
          <ac:picMkLst>
            <pc:docMk/>
            <pc:sldMk cId="2735851330" sldId="256"/>
            <ac:picMk id="4" creationId="{AC7BEFEF-7641-CFB9-3C5C-04E001FBDA53}"/>
          </ac:picMkLst>
        </pc:picChg>
        <pc:picChg chg="add mod ord">
          <ac:chgData name="Marija Sara Kovačić" userId="a93f440f-5b2e-48ef-ab71-40fedd6a14ae" providerId="ADAL" clId="{44AC7EF7-DF63-4998-B00D-3B9140AF7554}" dt="2022-10-28T09:42:27.647" v="97" actId="1076"/>
          <ac:picMkLst>
            <pc:docMk/>
            <pc:sldMk cId="2735851330" sldId="256"/>
            <ac:picMk id="5" creationId="{8A75560B-325B-5014-7DDC-95E2CF1F3C14}"/>
          </ac:picMkLst>
        </pc:picChg>
      </pc:sldChg>
      <pc:sldChg chg="addSp delSp modSp mod modTransition modAnim">
        <pc:chgData name="Marija Sara Kovačić" userId="a93f440f-5b2e-48ef-ab71-40fedd6a14ae" providerId="ADAL" clId="{44AC7EF7-DF63-4998-B00D-3B9140AF7554}" dt="2022-10-28T10:04:50.022" v="831" actId="14838"/>
        <pc:sldMkLst>
          <pc:docMk/>
          <pc:sldMk cId="2863910499" sldId="257"/>
        </pc:sldMkLst>
        <pc:spChg chg="mod">
          <ac:chgData name="Marija Sara Kovačić" userId="a93f440f-5b2e-48ef-ab71-40fedd6a14ae" providerId="ADAL" clId="{44AC7EF7-DF63-4998-B00D-3B9140AF7554}" dt="2022-10-28T10:04:50.022" v="831" actId="14838"/>
          <ac:spMkLst>
            <pc:docMk/>
            <pc:sldMk cId="2863910499" sldId="257"/>
            <ac:spMk id="2" creationId="{1C9EF52C-87F6-55E3-7B07-D2C920660C00}"/>
          </ac:spMkLst>
        </pc:spChg>
        <pc:spChg chg="add del mod">
          <ac:chgData name="Marija Sara Kovačić" userId="a93f440f-5b2e-48ef-ab71-40fedd6a14ae" providerId="ADAL" clId="{44AC7EF7-DF63-4998-B00D-3B9140AF7554}" dt="2022-10-28T09:46:38.612" v="188"/>
          <ac:spMkLst>
            <pc:docMk/>
            <pc:sldMk cId="2863910499" sldId="257"/>
            <ac:spMk id="6" creationId="{AF4CA5BE-702C-E5FE-2D64-B21DD387A1FE}"/>
          </ac:spMkLst>
        </pc:spChg>
        <pc:spChg chg="add mod">
          <ac:chgData name="Marija Sara Kovačić" userId="a93f440f-5b2e-48ef-ab71-40fedd6a14ae" providerId="ADAL" clId="{44AC7EF7-DF63-4998-B00D-3B9140AF7554}" dt="2022-10-28T09:51:56.553" v="539" actId="1076"/>
          <ac:spMkLst>
            <pc:docMk/>
            <pc:sldMk cId="2863910499" sldId="257"/>
            <ac:spMk id="7" creationId="{4C36EFAB-3844-4D91-64D7-44FC5F6524BF}"/>
          </ac:spMkLst>
        </pc:spChg>
        <pc:picChg chg="mod">
          <ac:chgData name="Marija Sara Kovačić" userId="a93f440f-5b2e-48ef-ab71-40fedd6a14ae" providerId="ADAL" clId="{44AC7EF7-DF63-4998-B00D-3B9140AF7554}" dt="2022-10-28T09:52:52.950" v="546" actId="1440"/>
          <ac:picMkLst>
            <pc:docMk/>
            <pc:sldMk cId="2863910499" sldId="257"/>
            <ac:picMk id="4" creationId="{FFBE58CC-F811-05A6-EC6B-F0A43325E7B3}"/>
          </ac:picMkLst>
        </pc:picChg>
      </pc:sldChg>
      <pc:sldChg chg="addSp delSp modSp mod ord modTransition modAnim">
        <pc:chgData name="Marija Sara Kovačić" userId="a93f440f-5b2e-48ef-ab71-40fedd6a14ae" providerId="ADAL" clId="{44AC7EF7-DF63-4998-B00D-3B9140AF7554}" dt="2022-10-28T10:55:56.058" v="2366"/>
        <pc:sldMkLst>
          <pc:docMk/>
          <pc:sldMk cId="4193716813" sldId="258"/>
        </pc:sldMkLst>
        <pc:spChg chg="mod">
          <ac:chgData name="Marija Sara Kovačić" userId="a93f440f-5b2e-48ef-ab71-40fedd6a14ae" providerId="ADAL" clId="{44AC7EF7-DF63-4998-B00D-3B9140AF7554}" dt="2022-10-28T10:04:28.379" v="828" actId="14838"/>
          <ac:spMkLst>
            <pc:docMk/>
            <pc:sldMk cId="4193716813" sldId="258"/>
            <ac:spMk id="2" creationId="{4919E6C6-C21F-989D-AD50-CD2CE74C7800}"/>
          </ac:spMkLst>
        </pc:spChg>
        <pc:spChg chg="add mod">
          <ac:chgData name="Marija Sara Kovačić" userId="a93f440f-5b2e-48ef-ab71-40fedd6a14ae" providerId="ADAL" clId="{44AC7EF7-DF63-4998-B00D-3B9140AF7554}" dt="2022-10-28T10:16:50.717" v="1417" actId="20577"/>
          <ac:spMkLst>
            <pc:docMk/>
            <pc:sldMk cId="4193716813" sldId="258"/>
            <ac:spMk id="11" creationId="{323903CA-59FB-0B0F-14D2-749DB6FC6AE4}"/>
          </ac:spMkLst>
        </pc:spChg>
        <pc:picChg chg="mod">
          <ac:chgData name="Marija Sara Kovačić" userId="a93f440f-5b2e-48ef-ab71-40fedd6a14ae" providerId="ADAL" clId="{44AC7EF7-DF63-4998-B00D-3B9140AF7554}" dt="2022-10-28T10:04:16.591" v="827" actId="1076"/>
          <ac:picMkLst>
            <pc:docMk/>
            <pc:sldMk cId="4193716813" sldId="258"/>
            <ac:picMk id="4" creationId="{1891B161-1334-9DDC-29C1-8AF5B8DEBA62}"/>
          </ac:picMkLst>
        </pc:picChg>
        <pc:picChg chg="del">
          <ac:chgData name="Marija Sara Kovačić" userId="a93f440f-5b2e-48ef-ab71-40fedd6a14ae" providerId="ADAL" clId="{44AC7EF7-DF63-4998-B00D-3B9140AF7554}" dt="2022-10-28T09:57:17.165" v="560" actId="21"/>
          <ac:picMkLst>
            <pc:docMk/>
            <pc:sldMk cId="4193716813" sldId="258"/>
            <ac:picMk id="5" creationId="{404B0D6D-419D-2840-ED13-B8DFC1C0B2DB}"/>
          </ac:picMkLst>
        </pc:picChg>
        <pc:picChg chg="del">
          <ac:chgData name="Marija Sara Kovačić" userId="a93f440f-5b2e-48ef-ab71-40fedd6a14ae" providerId="ADAL" clId="{44AC7EF7-DF63-4998-B00D-3B9140AF7554}" dt="2022-10-28T09:57:27.160" v="564" actId="21"/>
          <ac:picMkLst>
            <pc:docMk/>
            <pc:sldMk cId="4193716813" sldId="258"/>
            <ac:picMk id="6" creationId="{33832A81-C6EE-9486-0545-B7D6173AC6E9}"/>
          </ac:picMkLst>
        </pc:picChg>
        <pc:picChg chg="del">
          <ac:chgData name="Marija Sara Kovačić" userId="a93f440f-5b2e-48ef-ab71-40fedd6a14ae" providerId="ADAL" clId="{44AC7EF7-DF63-4998-B00D-3B9140AF7554}" dt="2022-10-28T09:57:05.966" v="557" actId="21"/>
          <ac:picMkLst>
            <pc:docMk/>
            <pc:sldMk cId="4193716813" sldId="258"/>
            <ac:picMk id="7" creationId="{1EA723B4-438D-ED0D-B072-436C8FA6A6B3}"/>
          </ac:picMkLst>
        </pc:picChg>
        <pc:picChg chg="del mod">
          <ac:chgData name="Marija Sara Kovačić" userId="a93f440f-5b2e-48ef-ab71-40fedd6a14ae" providerId="ADAL" clId="{44AC7EF7-DF63-4998-B00D-3B9140AF7554}" dt="2022-10-28T09:56:55.144" v="554" actId="21"/>
          <ac:picMkLst>
            <pc:docMk/>
            <pc:sldMk cId="4193716813" sldId="258"/>
            <ac:picMk id="8" creationId="{72C5045B-18DA-E771-61F7-8198F51CE820}"/>
          </ac:picMkLst>
        </pc:picChg>
        <pc:picChg chg="add del">
          <ac:chgData name="Marija Sara Kovačić" userId="a93f440f-5b2e-48ef-ab71-40fedd6a14ae" providerId="ADAL" clId="{44AC7EF7-DF63-4998-B00D-3B9140AF7554}" dt="2022-10-28T09:57:25.323" v="563" actId="478"/>
          <ac:picMkLst>
            <pc:docMk/>
            <pc:sldMk cId="4193716813" sldId="258"/>
            <ac:picMk id="10" creationId="{A8B7C907-A21A-D79C-0CAE-C64CCC808225}"/>
          </ac:picMkLst>
        </pc:picChg>
      </pc:sldChg>
      <pc:sldChg chg="addSp delSp modSp new mod modTransition modAnim">
        <pc:chgData name="Marija Sara Kovačić" userId="a93f440f-5b2e-48ef-ab71-40fedd6a14ae" providerId="ADAL" clId="{44AC7EF7-DF63-4998-B00D-3B9140AF7554}" dt="2022-10-28T10:55:30.978" v="2364" actId="1076"/>
        <pc:sldMkLst>
          <pc:docMk/>
          <pc:sldMk cId="438664452" sldId="259"/>
        </pc:sldMkLst>
        <pc:spChg chg="mod">
          <ac:chgData name="Marija Sara Kovačić" userId="a93f440f-5b2e-48ef-ab71-40fedd6a14ae" providerId="ADAL" clId="{44AC7EF7-DF63-4998-B00D-3B9140AF7554}" dt="2022-10-28T10:25:34.752" v="1675" actId="1076"/>
          <ac:spMkLst>
            <pc:docMk/>
            <pc:sldMk cId="438664452" sldId="259"/>
            <ac:spMk id="2" creationId="{A0905793-4A94-C0C5-D2C8-69023DD87C07}"/>
          </ac:spMkLst>
        </pc:spChg>
        <pc:spChg chg="del">
          <ac:chgData name="Marija Sara Kovačić" userId="a93f440f-5b2e-48ef-ab71-40fedd6a14ae" providerId="ADAL" clId="{44AC7EF7-DF63-4998-B00D-3B9140AF7554}" dt="2022-10-28T09:56:57.829" v="555"/>
          <ac:spMkLst>
            <pc:docMk/>
            <pc:sldMk cId="438664452" sldId="259"/>
            <ac:spMk id="3" creationId="{B05C5EEE-0E07-55CC-EF29-68A308B2AF23}"/>
          </ac:spMkLst>
        </pc:spChg>
        <pc:spChg chg="add mod">
          <ac:chgData name="Marija Sara Kovačić" userId="a93f440f-5b2e-48ef-ab71-40fedd6a14ae" providerId="ADAL" clId="{44AC7EF7-DF63-4998-B00D-3B9140AF7554}" dt="2022-10-28T10:51:04.646" v="2152" actId="1076"/>
          <ac:spMkLst>
            <pc:docMk/>
            <pc:sldMk cId="438664452" sldId="259"/>
            <ac:spMk id="7" creationId="{82ECC534-BCC9-BFDB-78F4-DC7CB5AF868F}"/>
          </ac:spMkLst>
        </pc:spChg>
        <pc:spChg chg="add mod">
          <ac:chgData name="Marija Sara Kovačić" userId="a93f440f-5b2e-48ef-ab71-40fedd6a14ae" providerId="ADAL" clId="{44AC7EF7-DF63-4998-B00D-3B9140AF7554}" dt="2022-10-28T10:55:30.978" v="2364" actId="1076"/>
          <ac:spMkLst>
            <pc:docMk/>
            <pc:sldMk cId="438664452" sldId="259"/>
            <ac:spMk id="8" creationId="{11505AB1-0057-7224-88BE-0B0BC51C4E2D}"/>
          </ac:spMkLst>
        </pc:spChg>
        <pc:picChg chg="add mod">
          <ac:chgData name="Marija Sara Kovačić" userId="a93f440f-5b2e-48ef-ab71-40fedd6a14ae" providerId="ADAL" clId="{44AC7EF7-DF63-4998-B00D-3B9140AF7554}" dt="2022-10-28T10:51:14.195" v="2155" actId="1076"/>
          <ac:picMkLst>
            <pc:docMk/>
            <pc:sldMk cId="438664452" sldId="259"/>
            <ac:picMk id="6" creationId="{3E6C66E3-DC4E-5227-ED15-77133A743899}"/>
          </ac:picMkLst>
        </pc:picChg>
      </pc:sldChg>
      <pc:sldChg chg="addSp delSp modSp new mod modTransition modAnim">
        <pc:chgData name="Marija Sara Kovačić" userId="a93f440f-5b2e-48ef-ab71-40fedd6a14ae" providerId="ADAL" clId="{44AC7EF7-DF63-4998-B00D-3B9140AF7554}" dt="2022-10-28T10:21:21.755" v="1637"/>
        <pc:sldMkLst>
          <pc:docMk/>
          <pc:sldMk cId="1558045088" sldId="260"/>
        </pc:sldMkLst>
        <pc:spChg chg="del mod">
          <ac:chgData name="Marija Sara Kovačić" userId="a93f440f-5b2e-48ef-ab71-40fedd6a14ae" providerId="ADAL" clId="{44AC7EF7-DF63-4998-B00D-3B9140AF7554}" dt="2022-10-28T10:14:24.446" v="1269" actId="478"/>
          <ac:spMkLst>
            <pc:docMk/>
            <pc:sldMk cId="1558045088" sldId="260"/>
            <ac:spMk id="2" creationId="{BC671EC3-FBD1-C8BC-E348-F123CCAFB2A2}"/>
          </ac:spMkLst>
        </pc:spChg>
        <pc:spChg chg="del">
          <ac:chgData name="Marija Sara Kovačić" userId="a93f440f-5b2e-48ef-ab71-40fedd6a14ae" providerId="ADAL" clId="{44AC7EF7-DF63-4998-B00D-3B9140AF7554}" dt="2022-10-28T09:57:08.559" v="558"/>
          <ac:spMkLst>
            <pc:docMk/>
            <pc:sldMk cId="1558045088" sldId="260"/>
            <ac:spMk id="3" creationId="{6849DE11-1ABA-919A-80DA-BEF22626168C}"/>
          </ac:spMkLst>
        </pc:spChg>
        <pc:spChg chg="add del mod">
          <ac:chgData name="Marija Sara Kovačić" userId="a93f440f-5b2e-48ef-ab71-40fedd6a14ae" providerId="ADAL" clId="{44AC7EF7-DF63-4998-B00D-3B9140AF7554}" dt="2022-10-28T10:20:59.426" v="1632" actId="1076"/>
          <ac:spMkLst>
            <pc:docMk/>
            <pc:sldMk cId="1558045088" sldId="260"/>
            <ac:spMk id="7" creationId="{64B9E71A-5464-2370-518A-88DF94A273DB}"/>
          </ac:spMkLst>
        </pc:spChg>
        <pc:spChg chg="add mod">
          <ac:chgData name="Marija Sara Kovačić" userId="a93f440f-5b2e-48ef-ab71-40fedd6a14ae" providerId="ADAL" clId="{44AC7EF7-DF63-4998-B00D-3B9140AF7554}" dt="2022-10-28T10:21:04.562" v="1634" actId="1076"/>
          <ac:spMkLst>
            <pc:docMk/>
            <pc:sldMk cId="1558045088" sldId="260"/>
            <ac:spMk id="8" creationId="{36784B6F-2D46-6DD5-BD93-45ACB0A00E19}"/>
          </ac:spMkLst>
        </pc:spChg>
        <pc:picChg chg="add mod">
          <ac:chgData name="Marija Sara Kovačić" userId="a93f440f-5b2e-48ef-ab71-40fedd6a14ae" providerId="ADAL" clId="{44AC7EF7-DF63-4998-B00D-3B9140AF7554}" dt="2022-10-28T10:20:56.279" v="1631" actId="1076"/>
          <ac:picMkLst>
            <pc:docMk/>
            <pc:sldMk cId="1558045088" sldId="260"/>
            <ac:picMk id="6" creationId="{0F11D1EB-D272-B4FA-67B3-6554A1AD3B69}"/>
          </ac:picMkLst>
        </pc:picChg>
      </pc:sldChg>
      <pc:sldChg chg="addSp delSp modSp new mod modTransition modAnim">
        <pc:chgData name="Marija Sara Kovačić" userId="a93f440f-5b2e-48ef-ab71-40fedd6a14ae" providerId="ADAL" clId="{44AC7EF7-DF63-4998-B00D-3B9140AF7554}" dt="2022-10-28T10:21:31.215" v="1639"/>
        <pc:sldMkLst>
          <pc:docMk/>
          <pc:sldMk cId="2881824795" sldId="261"/>
        </pc:sldMkLst>
        <pc:spChg chg="del mod">
          <ac:chgData name="Marija Sara Kovačić" userId="a93f440f-5b2e-48ef-ab71-40fedd6a14ae" providerId="ADAL" clId="{44AC7EF7-DF63-4998-B00D-3B9140AF7554}" dt="2022-10-28T10:05:20.100" v="837" actId="21"/>
          <ac:spMkLst>
            <pc:docMk/>
            <pc:sldMk cId="2881824795" sldId="261"/>
            <ac:spMk id="2" creationId="{82D9663A-A34E-D21D-F202-8056C146D6EC}"/>
          </ac:spMkLst>
        </pc:spChg>
        <pc:spChg chg="del">
          <ac:chgData name="Marija Sara Kovačić" userId="a93f440f-5b2e-48ef-ab71-40fedd6a14ae" providerId="ADAL" clId="{44AC7EF7-DF63-4998-B00D-3B9140AF7554}" dt="2022-10-28T09:57:20.023" v="561"/>
          <ac:spMkLst>
            <pc:docMk/>
            <pc:sldMk cId="2881824795" sldId="261"/>
            <ac:spMk id="3" creationId="{32C5D9B4-DD0A-6CBC-BB6A-EC5B8089CD48}"/>
          </ac:spMkLst>
        </pc:spChg>
        <pc:spChg chg="add del mod">
          <ac:chgData name="Marija Sara Kovačić" userId="a93f440f-5b2e-48ef-ab71-40fedd6a14ae" providerId="ADAL" clId="{44AC7EF7-DF63-4998-B00D-3B9140AF7554}" dt="2022-10-28T10:11:19.045" v="1097" actId="1076"/>
          <ac:spMkLst>
            <pc:docMk/>
            <pc:sldMk cId="2881824795" sldId="261"/>
            <ac:spMk id="8" creationId="{F25B7447-867B-5081-7FC3-FA7CE2B76A46}"/>
          </ac:spMkLst>
        </pc:spChg>
        <pc:spChg chg="add del mod">
          <ac:chgData name="Marija Sara Kovačić" userId="a93f440f-5b2e-48ef-ab71-40fedd6a14ae" providerId="ADAL" clId="{44AC7EF7-DF63-4998-B00D-3B9140AF7554}" dt="2022-10-28T10:08:43.524" v="1013"/>
          <ac:spMkLst>
            <pc:docMk/>
            <pc:sldMk cId="2881824795" sldId="261"/>
            <ac:spMk id="9" creationId="{3ABF92F7-FAF7-B061-B049-BEC919E76B20}"/>
          </ac:spMkLst>
        </pc:spChg>
        <pc:spChg chg="add mod">
          <ac:chgData name="Marija Sara Kovačić" userId="a93f440f-5b2e-48ef-ab71-40fedd6a14ae" providerId="ADAL" clId="{44AC7EF7-DF63-4998-B00D-3B9140AF7554}" dt="2022-10-28T10:13:28.068" v="1263" actId="1076"/>
          <ac:spMkLst>
            <pc:docMk/>
            <pc:sldMk cId="2881824795" sldId="261"/>
            <ac:spMk id="10" creationId="{70D0992A-81A6-99D6-DA65-AC498CA90FB5}"/>
          </ac:spMkLst>
        </pc:spChg>
        <pc:picChg chg="add mod">
          <ac:chgData name="Marija Sara Kovačić" userId="a93f440f-5b2e-48ef-ab71-40fedd6a14ae" providerId="ADAL" clId="{44AC7EF7-DF63-4998-B00D-3B9140AF7554}" dt="2022-10-28T10:11:16.328" v="1096" actId="1076"/>
          <ac:picMkLst>
            <pc:docMk/>
            <pc:sldMk cId="2881824795" sldId="261"/>
            <ac:picMk id="6" creationId="{05304930-0F13-8D49-D77B-E776840287F2}"/>
          </ac:picMkLst>
        </pc:picChg>
        <pc:picChg chg="add del mod">
          <ac:chgData name="Marija Sara Kovačić" userId="a93f440f-5b2e-48ef-ab71-40fedd6a14ae" providerId="ADAL" clId="{44AC7EF7-DF63-4998-B00D-3B9140AF7554}" dt="2022-10-28T10:11:02.876" v="1093" actId="478"/>
          <ac:picMkLst>
            <pc:docMk/>
            <pc:sldMk cId="2881824795" sldId="261"/>
            <ac:picMk id="7" creationId="{029FBFC2-9753-7A38-8465-202E74F6F5E3}"/>
          </ac:picMkLst>
        </pc:picChg>
      </pc:sldChg>
      <pc:sldChg chg="modSp new mod">
        <pc:chgData name="Marija Sara Kovačić" userId="a93f440f-5b2e-48ef-ab71-40fedd6a14ae" providerId="ADAL" clId="{44AC7EF7-DF63-4998-B00D-3B9140AF7554}" dt="2022-10-28T10:54:46.743" v="2331" actId="1076"/>
        <pc:sldMkLst>
          <pc:docMk/>
          <pc:sldMk cId="3124447297" sldId="262"/>
        </pc:sldMkLst>
        <pc:spChg chg="mod">
          <ac:chgData name="Marija Sara Kovačić" userId="a93f440f-5b2e-48ef-ab71-40fedd6a14ae" providerId="ADAL" clId="{44AC7EF7-DF63-4998-B00D-3B9140AF7554}" dt="2022-10-28T10:54:46.743" v="2331" actId="1076"/>
          <ac:spMkLst>
            <pc:docMk/>
            <pc:sldMk cId="3124447297" sldId="262"/>
            <ac:spMk id="2" creationId="{685BED8B-23F0-56BA-5375-79A09ADAE055}"/>
          </ac:spMkLst>
        </pc:spChg>
        <pc:spChg chg="mod">
          <ac:chgData name="Marija Sara Kovačić" userId="a93f440f-5b2e-48ef-ab71-40fedd6a14ae" providerId="ADAL" clId="{44AC7EF7-DF63-4998-B00D-3B9140AF7554}" dt="2022-10-28T10:53:41.389" v="2290" actId="1076"/>
          <ac:spMkLst>
            <pc:docMk/>
            <pc:sldMk cId="3124447297" sldId="262"/>
            <ac:spMk id="3" creationId="{AEEB1D49-E435-5003-1B0A-40A8B704D1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205B-8276-43DE-8398-85B222C5B399}" type="datetimeFigureOut">
              <a:rPr lang="hr-HR" smtClean="0"/>
              <a:t>28.10.2022.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D6FA5-5CB9-438F-B1FD-A2D92E06D6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01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70E62-ED11-0E0F-6214-C97E11B8A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1AF49D-716B-C926-6A1B-03D6FAE9A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DC6E27-61CF-9A72-9717-0772AB2C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8C35-B6F2-4D05-BB3D-D75B42600A07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642F0E-51CE-5C15-8E05-5EBD2468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EB9514-E528-2AFE-4D53-426DCBD6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61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29090-A68E-3CBE-548F-309B5A0A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791B04E-C2B3-1DE3-4A24-9A3B47BA6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612619-80F4-4F64-C956-0FC75833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B6EF-2918-4EB2-AECB-3B8137083267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8E67ED-1D80-78DB-CBC0-84F68481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65B762-7D44-3456-3372-12B021C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301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93598FC-A348-4098-1A75-1E6870505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F7A218D-395E-201D-1CA9-CA539A09C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AEFBA1-1064-3448-4CA5-D4773BF4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67E-CF1D-4A19-B3C3-0439E902AB77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4FF7D0-8F46-770E-AEE7-7CCFAFFB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C5A437-736A-4D4A-473E-15F4A316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28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8AD432-F544-2433-5E8A-8911F85A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768FB6-C561-C322-9C0E-6FC5112D4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422FFE-C399-67D6-E787-23825A5B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E1B4-4E76-4870-8F9F-32E19DA2A36F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4E68A8-3DAD-CBA3-C06C-4EB68E73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2CF269-593D-F385-1046-968BF9B6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23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A6EA01-9234-D976-B7A6-38B10D6F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6FA8A2-C849-506D-79F7-A174EB387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D30B6C-601E-C777-1277-EA9659E6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6C6C-4E5E-49DA-A7DF-E51CC8F722BA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2AFEB4-6048-17C8-D6D2-240B40B6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44D01F-F93D-B8A8-F0C8-596524DA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727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481DCD-EBF0-A9FC-4C27-85097045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49C6C0-81B3-B839-7239-74F34C74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A7C3B30-7CEC-FF12-669D-D80DDC66B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A87A100-2CC7-56CD-2559-886FB705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EA4E-E3CE-4CAA-9C63-6B1951536838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B62DC0-8214-14A1-D5B2-2240385B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7D91EF6-1FEF-81C1-42E8-6810CC5D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0555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606822-0987-7E5D-CF9B-72E23B04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1E6662-576D-C308-AE4E-620F2F8CF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6268598-D6F2-8514-43D2-817808192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93B7764-F98C-1892-A75A-DCF5B7395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F1B7DC2-84A5-FC70-F81C-D7DBFBF97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454F1C1-8B34-47B2-0263-6C03E06D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1912-40FC-4065-AD97-9EE8EB5C9267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0BB019A-C852-14D1-D170-07F9C8B0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3682C2B-0906-2A67-A8CA-3241CA3A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226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668033-8D9B-B42B-3023-15822D43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2438FAC-995D-7836-1EFF-D4AE2C37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D9DB-5455-4A97-9A14-5B8BC8BA7328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0FADD7C-A916-51CA-3805-9AD265D2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40C62DF-E9BE-F11B-339D-C57FC5DE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33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A9B7EC4-AEF7-BEB8-0E05-A41A97A5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E116-EF32-43A6-9136-61A2FD7B9892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0DA1799-1E47-1968-C416-AF8BB744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079752F-4949-5A31-3DDD-0C500B6D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49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6FC44-D39A-0783-F31A-5043130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899768-6AA0-C6F9-8C29-557B73F6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9649FA-CB16-B5AD-431F-AE69CE8CB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5E7761A-246A-0E6B-69C2-C3665B59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2E3-AFE2-4CAF-A1F2-2A287B94F727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FCA779-9B04-6DE2-C7FB-1A5627D8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FD0381-8FB8-7F2C-8BFC-7F7578BC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513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9FBD18-3E01-8EC1-04E4-DCA9B9F8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DF868AE-3286-83CC-6CDE-6400E6458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796221-1812-B927-A1D3-20C058524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5D53385-D188-A5D6-885B-29488ACE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7C99-4B69-42B8-A342-DC0DEEFDCD2B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D81D347-A876-62AB-D762-65270855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2C7CC8-A1CD-81CD-EA04-C53A4338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50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C413DB6-E700-57A7-DC49-4F223ADC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7BFB6F-0BE0-06E8-45E6-B9FEFC70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C5BFAE-3167-D776-0623-AE9F5181A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6A50-9E7C-46D2-9347-715346C4A708}" type="datetime1">
              <a:rPr lang="sr-Latn-RS" smtClean="0"/>
              <a:t>28.10.2022.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8F02B6-35BF-DDAB-8E22-647BC9DC5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74D4C1-C5A6-C595-EA63-1277B9F35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CF15-7186-4D45-80AD-7BE577D4302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764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A75560B-325B-5014-7DDC-95E2CF1F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6"/>
            <a:ext cx="12192000" cy="686291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AABA92C-6C0E-F457-83A9-50C195FC1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3329"/>
            <a:ext cx="9144000" cy="2387600"/>
          </a:xfrm>
        </p:spPr>
        <p:txBody>
          <a:bodyPr/>
          <a:lstStyle/>
          <a:p>
            <a:r>
              <a:rPr lang="sr-Latn-RS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Izolacija molekule DNA iz banane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4D9786-FD1E-01D2-135A-073CB9964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2741"/>
            <a:ext cx="9144000" cy="1306717"/>
          </a:xfrm>
        </p:spPr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Projekt iz biologije</a:t>
            </a:r>
          </a:p>
        </p:txBody>
      </p:sp>
    </p:spTree>
    <p:extLst>
      <p:ext uri="{BB962C8B-B14F-4D97-AF65-F5344CB8AC3E}">
        <p14:creationId xmlns:p14="http://schemas.microsoft.com/office/powerpoint/2010/main" val="2735851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9EF52C-87F6-55E3-7B07-D2C92066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43" y="1365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Potrebno pripremiti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FBE58CC-F811-05A6-EC6B-F0A43325E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8" y="1462088"/>
            <a:ext cx="5078361" cy="4157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8CC7398-6CF5-DC66-8EAD-427F6927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0918837-4B89-B4C5-7707-D790D84E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2</a:t>
            </a:fld>
            <a:endParaRPr lang="sr-Latn-R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C36EFAB-3844-4D91-64D7-44FC5F6524BF}"/>
              </a:ext>
            </a:extLst>
          </p:cNvPr>
          <p:cNvSpPr txBox="1"/>
          <p:nvPr/>
        </p:nvSpPr>
        <p:spPr>
          <a:xfrm>
            <a:off x="260243" y="1326434"/>
            <a:ext cx="57472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polovica ploda banane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vrećica za zamrzavanje sa zatvaračem od 2L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jušna, čajna žlica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menzura (100mL) /epruveta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tekući deterdžent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kuhinjska sol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kapaljka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sok od ananasa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2 laboratorijske čaše (100mL)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95-postotni etilni alkohol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vodovodna voda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stakleni štapić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lijevak za filtraciju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filtarski papir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r-HR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r-H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10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19E6C6-C21F-989D-AD50-CD2CE74C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136525"/>
            <a:ext cx="10515600" cy="1325563"/>
          </a:xfrm>
        </p:spPr>
        <p:txBody>
          <a:bodyPr/>
          <a:lstStyle/>
          <a:p>
            <a:r>
              <a:rPr lang="sr-Latn-RS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Etape</a:t>
            </a:r>
            <a:r>
              <a:rPr lang="sr-Latn-RS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sr-Latn-RS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rada</a:t>
            </a:r>
            <a:r>
              <a:rPr lang="sr-Latn-RS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891B161-1334-9DDC-29C1-8AF5B8DEB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76" y="1786580"/>
            <a:ext cx="5169447" cy="38770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08E27EF-7D98-8D5A-DF38-402C7C02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63E5A45-2367-AB65-DA28-1D7916A3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3</a:t>
            </a:fld>
            <a:endParaRPr lang="sr-Latn-R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23903CA-59FB-0B0F-14D2-749DB6FC6AE4}"/>
              </a:ext>
            </a:extLst>
          </p:cNvPr>
          <p:cNvSpPr txBox="1"/>
          <p:nvPr/>
        </p:nvSpPr>
        <p:spPr>
          <a:xfrm>
            <a:off x="238432" y="1786580"/>
            <a:ext cx="54344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1. Etapa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polovicu banane stavimo u vrećicu sa zatvaračem te dodamo 2 žlice vodovodne vode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zatvorimo vrećicu i rukama gnječimo bananu i vodovodnu vodu dok ne dobijemo kašu</a:t>
            </a:r>
          </a:p>
        </p:txBody>
      </p:sp>
    </p:spTree>
    <p:extLst>
      <p:ext uri="{BB962C8B-B14F-4D97-AF65-F5344CB8AC3E}">
        <p14:creationId xmlns:p14="http://schemas.microsoft.com/office/powerpoint/2010/main" val="4193716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5304930-0F13-8D49-D77B-E77684028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21" y="747812"/>
            <a:ext cx="3259832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D6E57DE-DD09-9AB3-176E-36B14677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2A1AF55-B804-7EC6-DF62-3579966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4</a:t>
            </a:fld>
            <a:endParaRPr lang="sr-Latn-R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25B7447-867B-5081-7FC3-FA7CE2B76A46}"/>
              </a:ext>
            </a:extLst>
          </p:cNvPr>
          <p:cNvSpPr txBox="1"/>
          <p:nvPr/>
        </p:nvSpPr>
        <p:spPr>
          <a:xfrm>
            <a:off x="4156151" y="1307691"/>
            <a:ext cx="3259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2. Etapa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u laboratorijsku čašu stavimo 4 jušne žlice vodovodne vode, 3 čajne žlice kuhinjske soli, 1 jušnu žlicu tekućeg deterdženta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miješamo otopinu sve dok se kuhinjska sol ne otopi</a:t>
            </a:r>
          </a:p>
          <a:p>
            <a:endParaRPr lang="hr-HR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0D0992A-81A6-99D6-DA65-AC498CA90FB5}"/>
              </a:ext>
            </a:extLst>
          </p:cNvPr>
          <p:cNvSpPr txBox="1"/>
          <p:nvPr/>
        </p:nvSpPr>
        <p:spPr>
          <a:xfrm>
            <a:off x="8487102" y="1191034"/>
            <a:ext cx="2866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3. Etapa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u pripremljenu otopinu nastalu u 2. Etapi dodamo 3 jušne žlice izgnječene banane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miješamo tu otopinu najmanje 5 minuta</a:t>
            </a:r>
          </a:p>
        </p:txBody>
      </p:sp>
    </p:spTree>
    <p:extLst>
      <p:ext uri="{BB962C8B-B14F-4D97-AF65-F5344CB8AC3E}">
        <p14:creationId xmlns:p14="http://schemas.microsoft.com/office/powerpoint/2010/main" val="288182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F11D1EB-D272-B4FA-67B3-6554A1AD3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0555" y="2005012"/>
            <a:ext cx="3259832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8552FF3-11C2-2148-8F15-4B8DCD12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1B3ECB0-CC76-5674-1AE2-D1980BA9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5</a:t>
            </a:fld>
            <a:endParaRPr lang="sr-Latn-R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4B9E71A-5464-2370-518A-88DF94A273DB}"/>
              </a:ext>
            </a:extLst>
          </p:cNvPr>
          <p:cNvSpPr txBox="1"/>
          <p:nvPr/>
        </p:nvSpPr>
        <p:spPr>
          <a:xfrm>
            <a:off x="363793" y="419962"/>
            <a:ext cx="2802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4. Etapa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dobivenu otopinu iz prošle etape profiltriramo filtarskim papirom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u filtrat dodamo kap soka od ananasa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6784B6F-2D46-6DD5-BD93-45ACB0A00E19}"/>
              </a:ext>
            </a:extLst>
          </p:cNvPr>
          <p:cNvSpPr txBox="1"/>
          <p:nvPr/>
        </p:nvSpPr>
        <p:spPr>
          <a:xfrm>
            <a:off x="3949891" y="1282704"/>
            <a:ext cx="4203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5. Etapa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dobivenu otopinu ulijemo u menzuru/epruvetu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lagano uz rub ulijemo 10-15mL 95-postotnog etilnog alkohola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  <a:cs typeface="Arial" panose="020B0604020202020204" pitchFamily="34" charset="0"/>
              </a:rPr>
              <a:t> ostavimo menzuru/epruvetu da odstoji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45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05793-4A94-C0C5-D2C8-69023DD8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" y="136525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Rezultati i zaključak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E6C66E3-DC4E-5227-ED15-77133A74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816123"/>
            <a:ext cx="4718975" cy="3540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188B736-CEBD-FC04-7397-3E24BEB3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5CB3AE4-261C-E051-C691-E78CBFBF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6</a:t>
            </a:fld>
            <a:endParaRPr lang="sr-Latn-R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2ECC534-BCC9-BFDB-78F4-DC7CB5AF868F}"/>
              </a:ext>
            </a:extLst>
          </p:cNvPr>
          <p:cNvSpPr txBox="1"/>
          <p:nvPr/>
        </p:nvSpPr>
        <p:spPr>
          <a:xfrm>
            <a:off x="275304" y="1245315"/>
            <a:ext cx="47189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zbog dodanog deterdženta stanična membrana banane i ovojnica koja se omotava oko stanične jezgre banane su se razgradile, te smo tako ’oslobodili’ DNA molekulu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400" dirty="0">
                <a:latin typeface="Arial Narrow" panose="020B0606020202030204" pitchFamily="34" charset="0"/>
              </a:rPr>
              <a:t> kako bismo </a:t>
            </a:r>
            <a:r>
              <a:rPr lang="pl-PL" sz="2400" dirty="0">
                <a:latin typeface="Arial Narrow" panose="020B0606020202030204" pitchFamily="34" charset="0"/>
              </a:rPr>
              <a:t>razgradii proteine oko kojih je namotana molekula DNA dodavamo nekoliko kapi soka od ananasa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latin typeface="Arial Narrow" panose="020B0606020202030204" pitchFamily="34" charset="0"/>
              </a:rPr>
              <a:t> na kraju zbog toga što </a:t>
            </a:r>
            <a:r>
              <a:rPr lang="hr-HR" sz="2400" dirty="0">
                <a:latin typeface="Arial Narrow" panose="020B0606020202030204" pitchFamily="34" charset="0"/>
              </a:rPr>
              <a:t>m</a:t>
            </a:r>
            <a:r>
              <a:rPr lang="es-ES" sz="2400" dirty="0">
                <a:latin typeface="Arial Narrow" panose="020B0606020202030204" pitchFamily="34" charset="0"/>
              </a:rPr>
              <a:t>olekule DNA nisu vidljive u vodenoj otopini jer su topive u vodi</a:t>
            </a:r>
            <a:r>
              <a:rPr lang="hr-HR" sz="2400" dirty="0">
                <a:latin typeface="Arial Narrow" panose="020B0606020202030204" pitchFamily="34" charset="0"/>
              </a:rPr>
              <a:t>,</a:t>
            </a:r>
            <a:r>
              <a:rPr lang="pl-PL" sz="2400" dirty="0">
                <a:latin typeface="Arial Narrow" panose="020B0606020202030204" pitchFamily="34" charset="0"/>
              </a:rPr>
              <a:t> dodajemo alkohol kako bi molekula DNA bila vidljiva – kako bi isplivala na površinu </a:t>
            </a:r>
            <a:endParaRPr lang="hr-HR" sz="2400" dirty="0">
              <a:latin typeface="Arial Narrow" panose="020B060602020203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1505AB1-0057-7224-88BE-0B0BC51C4E2D}"/>
              </a:ext>
            </a:extLst>
          </p:cNvPr>
          <p:cNvSpPr txBox="1"/>
          <p:nvPr/>
        </p:nvSpPr>
        <p:spPr>
          <a:xfrm>
            <a:off x="6345237" y="1245315"/>
            <a:ext cx="446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 Narrow" panose="020B0606020202030204" pitchFamily="34" charset="0"/>
              </a:rPr>
              <a:t>Pravilnim postupkom i priborom možemo izvući DNA molekulu iz tvari kao što je na primjer banana.</a:t>
            </a:r>
          </a:p>
        </p:txBody>
      </p:sp>
    </p:spTree>
    <p:extLst>
      <p:ext uri="{BB962C8B-B14F-4D97-AF65-F5344CB8AC3E}">
        <p14:creationId xmlns:p14="http://schemas.microsoft.com/office/powerpoint/2010/main" val="438664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BED8B-23F0-56BA-5375-79A09ADA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1987447"/>
            <a:ext cx="10842523" cy="1866798"/>
          </a:xfrm>
        </p:spPr>
        <p:txBody>
          <a:bodyPr>
            <a:normAutofit/>
          </a:bodyPr>
          <a:lstStyle/>
          <a:p>
            <a:pPr algn="ctr"/>
            <a:r>
              <a:rPr lang="hr-HR" sz="60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Hvala na pozornosti!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EB1D49-E435-5003-1B0A-40A8B704D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639" y="6038286"/>
            <a:ext cx="2504768" cy="4545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Agency FB" panose="020B0503020202020204" pitchFamily="34" charset="0"/>
              </a:rPr>
              <a:t>Marija Sara Kovačić, 8.b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2950FDF-4D12-05BC-48EE-F9FD4A13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Izolacija molekule DNA iz banane</a:t>
            </a:r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F7A4791-275F-C4B5-6BB6-04B37800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CF15-7186-4D45-80AD-7BE577D4302E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4447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Široki zaslon</PresentationFormat>
  <Paragraphs>58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Agency FB</vt:lpstr>
      <vt:lpstr>Arial</vt:lpstr>
      <vt:lpstr>Arial Narrow</vt:lpstr>
      <vt:lpstr>Baskerville Old Face</vt:lpstr>
      <vt:lpstr>Calibri</vt:lpstr>
      <vt:lpstr>Calibri Light</vt:lpstr>
      <vt:lpstr>Wingdings</vt:lpstr>
      <vt:lpstr>Tema sustava Office</vt:lpstr>
      <vt:lpstr>Izolacija molekule DNA iz banane</vt:lpstr>
      <vt:lpstr>Potrebno pripremiti</vt:lpstr>
      <vt:lpstr>Etape rada </vt:lpstr>
      <vt:lpstr>PowerPoint prezentacija</vt:lpstr>
      <vt:lpstr>PowerPoint prezentacija</vt:lpstr>
      <vt:lpstr>Rezultati i zaključak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 Sara Kovačić</dc:creator>
  <cp:lastModifiedBy>Marija Sara Kovačić</cp:lastModifiedBy>
  <cp:revision>2</cp:revision>
  <dcterms:created xsi:type="dcterms:W3CDTF">2022-10-28T09:28:40Z</dcterms:created>
  <dcterms:modified xsi:type="dcterms:W3CDTF">2022-10-28T10:56:32Z</dcterms:modified>
</cp:coreProperties>
</file>