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7"/>
  </p:notesMasterIdLst>
  <p:handoutMasterIdLst>
    <p:handoutMasterId r:id="rId28"/>
  </p:handoutMasterIdLst>
  <p:sldIdLst>
    <p:sldId id="256" r:id="rId5"/>
    <p:sldId id="257" r:id="rId6"/>
    <p:sldId id="258" r:id="rId7"/>
    <p:sldId id="263" r:id="rId8"/>
    <p:sldId id="259" r:id="rId9"/>
    <p:sldId id="260" r:id="rId10"/>
    <p:sldId id="261" r:id="rId11"/>
    <p:sldId id="262" r:id="rId12"/>
    <p:sldId id="264" r:id="rId13"/>
    <p:sldId id="266" r:id="rId14"/>
    <p:sldId id="269" r:id="rId15"/>
    <p:sldId id="265" r:id="rId16"/>
    <p:sldId id="267" r:id="rId17"/>
    <p:sldId id="270" r:id="rId18"/>
    <p:sldId id="271" r:id="rId19"/>
    <p:sldId id="272" r:id="rId20"/>
    <p:sldId id="275" r:id="rId21"/>
    <p:sldId id="277" r:id="rId22"/>
    <p:sldId id="274" r:id="rId23"/>
    <p:sldId id="276" r:id="rId24"/>
    <p:sldId id="316" r:id="rId25"/>
    <p:sldId id="314" r:id="rId26"/>
  </p:sldIdLst>
  <p:sldSz cx="12188825" cy="6858000"/>
  <p:notesSz cx="6858000" cy="9144000"/>
  <p:custDataLst>
    <p:tags r:id="rId29"/>
  </p:custDataLst>
  <p:defaultTextStyle>
    <a:defPPr rtl="0">
      <a:defRPr lang="hr-H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000" autoAdjust="0"/>
    <p:restoredTop sz="94629" autoAdjust="0"/>
  </p:normalViewPr>
  <p:slideViewPr>
    <p:cSldViewPr showGuides="1">
      <p:cViewPr varScale="1">
        <p:scale>
          <a:sx n="74" d="100"/>
          <a:sy n="74" d="100"/>
        </p:scale>
        <p:origin x="-330" y="-84"/>
      </p:cViewPr>
      <p:guideLst>
        <p:guide orient="horz" pos="2160"/>
        <p:guide pos="38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97" d="100"/>
          <a:sy n="97" d="100"/>
        </p:scale>
        <p:origin x="3534" y="90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zaglavlj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hr-HR" dirty="0"/>
          </a:p>
        </p:txBody>
      </p:sp>
      <p:sp>
        <p:nvSpPr>
          <p:cNvPr id="3" name="Rezervirano mjesto za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E8DF616C-8A39-419D-A24B-AFBE76027525}" type="datetime1">
              <a:rPr lang="hr-HR" smtClean="0"/>
              <a:pPr algn="r" rtl="0"/>
              <a:t>29.6.2021.</a:t>
            </a:fld>
            <a:endParaRPr lang="hr-HR" dirty="0"/>
          </a:p>
        </p:txBody>
      </p:sp>
      <p:sp>
        <p:nvSpPr>
          <p:cNvPr id="4" name="Rezervirano mjesto za podnožj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hr-HR" dirty="0"/>
          </a:p>
        </p:txBody>
      </p:sp>
      <p:sp>
        <p:nvSpPr>
          <p:cNvPr id="5" name="Rezervirano mjesto za broj slajd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D9F912AB-2776-42F2-A957-313FC7EFEDB9}" type="slidenum">
              <a:rPr lang="hr-HR" smtClean="0"/>
              <a:pPr algn="r" rtl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39320657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zaglavlj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hr-HR" noProof="0" dirty="0"/>
          </a:p>
        </p:txBody>
      </p:sp>
      <p:sp>
        <p:nvSpPr>
          <p:cNvPr id="3" name="Rezervirano mjesto za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/>
            </a:lvl1pPr>
          </a:lstStyle>
          <a:p>
            <a:fld id="{E186A0EC-D819-4850-B25A-834936D7615D}" type="datetime1">
              <a:rPr lang="hr-HR" smtClean="0"/>
              <a:pPr/>
              <a:t>29.6.2021.</a:t>
            </a:fld>
            <a:endParaRPr lang="hr-HR" dirty="0"/>
          </a:p>
        </p:txBody>
      </p:sp>
      <p:sp>
        <p:nvSpPr>
          <p:cNvPr id="4" name="Rezervirano mjesto za sliku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hr-HR" noProof="0" dirty="0"/>
          </a:p>
        </p:txBody>
      </p:sp>
      <p:sp>
        <p:nvSpPr>
          <p:cNvPr id="5" name="Rezervirano mjesto za bilješk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hr-HR" noProof="0" dirty="0"/>
              <a:t>Uredite stilove teksta matrice</a:t>
            </a:r>
          </a:p>
          <a:p>
            <a:pPr lvl="1" rtl="0"/>
            <a:r>
              <a:rPr lang="hr-HR" noProof="0" dirty="0"/>
              <a:t>Druga razina</a:t>
            </a:r>
          </a:p>
          <a:p>
            <a:pPr lvl="2" rtl="0"/>
            <a:r>
              <a:rPr lang="hr-HR" noProof="0" dirty="0"/>
              <a:t>Treća razina</a:t>
            </a:r>
          </a:p>
          <a:p>
            <a:pPr lvl="3" rtl="0"/>
            <a:r>
              <a:rPr lang="hr-HR" noProof="0" dirty="0"/>
              <a:t>Četvrta razina</a:t>
            </a:r>
          </a:p>
          <a:p>
            <a:pPr lvl="4" rtl="0"/>
            <a:r>
              <a:rPr lang="hr-HR" noProof="0" dirty="0"/>
              <a:t>Peta razina</a:t>
            </a:r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hr-HR" noProof="0" dirty="0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>
              <a:defRPr sz="1200"/>
            </a:lvl1pPr>
          </a:lstStyle>
          <a:p>
            <a:fld id="{F93199CD-3E1B-4AE6-990F-76F925F5EA9F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4276579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065214" y="1828800"/>
            <a:ext cx="8229600" cy="2895600"/>
          </a:xfrm>
        </p:spPr>
        <p:txBody>
          <a:bodyPr rtlCol="0" anchor="b">
            <a:normAutofit/>
          </a:bodyPr>
          <a:lstStyle>
            <a:lvl1pPr algn="l" rtl="0">
              <a:lnSpc>
                <a:spcPct val="80000"/>
              </a:lnSpc>
              <a:defRPr sz="6600">
                <a:solidFill>
                  <a:schemeClr val="tx1"/>
                </a:solidFill>
              </a:defRPr>
            </a:lvl1pPr>
          </a:lstStyle>
          <a:p>
            <a:pPr rtl="0"/>
            <a:r>
              <a:rPr lang="hr-HR"/>
              <a:t>Kliknite da biste uredili stil naslova matrice</a:t>
            </a:r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065213" y="4800600"/>
            <a:ext cx="8229600" cy="12192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000" cap="all" spc="200" baseline="0">
                <a:solidFill>
                  <a:schemeClr val="accent1"/>
                </a:solidFill>
              </a:defRPr>
            </a:lvl1pPr>
            <a:lvl2pPr marL="457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hr-HR"/>
              <a:t>Kliknite da biste uredili stil podnaslova matrice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94999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za sliku 2"/>
          <p:cNvSpPr>
            <a:spLocks noGrp="1"/>
          </p:cNvSpPr>
          <p:nvPr>
            <p:ph type="pic" idx="1"/>
          </p:nvPr>
        </p:nvSpPr>
        <p:spPr>
          <a:xfrm>
            <a:off x="4951414" y="685800"/>
            <a:ext cx="6400799" cy="5334000"/>
          </a:xfrm>
          <a:solidFill>
            <a:schemeClr val="bg2"/>
          </a:solidFill>
          <a:ln w="76200">
            <a:solidFill>
              <a:schemeClr val="tx1"/>
            </a:solidFill>
            <a:miter lim="800000"/>
          </a:ln>
        </p:spPr>
        <p:txBody>
          <a:bodyPr rtlCol="0">
            <a:normAutofit/>
          </a:bodyPr>
          <a:lstStyle>
            <a:lvl1pPr marL="0" indent="0" algn="ctr" rtl="0">
              <a:buNone/>
              <a:defRPr sz="24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hr-HR"/>
              <a:t>Kliknite ikonu da biste dodali  sliku</a:t>
            </a:r>
            <a:endParaRPr lang="hr-HR" dirty="0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55604" y="1905000"/>
            <a:ext cx="3596607" cy="2667000"/>
          </a:xfrm>
        </p:spPr>
        <p:txBody>
          <a:bodyPr rtlCol="0" anchor="b">
            <a:normAutofit/>
          </a:bodyPr>
          <a:lstStyle>
            <a:lvl1pPr algn="l" rtl="0">
              <a:lnSpc>
                <a:spcPct val="90000"/>
              </a:lnSpc>
              <a:defRPr sz="3600" b="0" i="0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hr-HR"/>
              <a:t>Kliknite da biste uredili stil naslova matrice</a:t>
            </a:r>
            <a:endParaRPr lang="hr-HR" dirty="0"/>
          </a:p>
        </p:txBody>
      </p:sp>
      <p:sp>
        <p:nvSpPr>
          <p:cNvPr id="4" name="Rezervirano mjesto za tekst 3"/>
          <p:cNvSpPr>
            <a:spLocks noGrp="1"/>
          </p:cNvSpPr>
          <p:nvPr>
            <p:ph type="body" sz="half" idx="2"/>
          </p:nvPr>
        </p:nvSpPr>
        <p:spPr>
          <a:xfrm>
            <a:off x="1065213" y="4648200"/>
            <a:ext cx="3581399" cy="1371600"/>
          </a:xfrm>
        </p:spPr>
        <p:txBody>
          <a:bodyPr rtlCol="0">
            <a:normAutofit/>
          </a:bodyPr>
          <a:lstStyle>
            <a:lvl1pPr marL="0" indent="0" algn="l" rtl="0">
              <a:lnSpc>
                <a:spcPct val="90000"/>
              </a:lnSpc>
              <a:spcBef>
                <a:spcPts val="1200"/>
              </a:spcBef>
              <a:buNone/>
              <a:defRPr sz="18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hr-HR"/>
              <a:t>Kliknite da biste uredili matrice</a:t>
            </a:r>
          </a:p>
        </p:txBody>
      </p:sp>
      <p:sp>
        <p:nvSpPr>
          <p:cNvPr id="5" name="Rezervirano mjesto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686A70DC-462E-4083-A041-665F77C7C3C9}" type="datetime1">
              <a:rPr lang="hr-HR" smtClean="0"/>
              <a:pPr/>
              <a:t>29.6.2021.</a:t>
            </a:fld>
            <a:endParaRPr lang="hr-HR" dirty="0"/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hr-HR" smtClean="0"/>
              <a:pPr rtl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2249172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hr-HR"/>
              <a:t>Kliknite da biste uredili stil naslova matrice</a:t>
            </a:r>
            <a:endParaRPr lang="hr-HR" dirty="0"/>
          </a:p>
        </p:txBody>
      </p:sp>
      <p:sp>
        <p:nvSpPr>
          <p:cNvPr id="3" name="Okomiti tekst s rezerviranim mjestom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1pPr rtl="0">
              <a:defRPr/>
            </a:lvl1pPr>
          </a:lstStyle>
          <a:p>
            <a:pPr lvl="0" rtl="0"/>
            <a:r>
              <a:rPr lang="hr-HR"/>
              <a:t>Kliknite da biste uredili matrice</a:t>
            </a:r>
          </a:p>
          <a:p>
            <a:pPr lvl="1" rtl="0"/>
            <a:r>
              <a:rPr lang="hr-HR"/>
              <a:t>Druga razina</a:t>
            </a:r>
          </a:p>
          <a:p>
            <a:pPr lvl="2" rtl="0"/>
            <a:r>
              <a:rPr lang="hr-HR"/>
              <a:t>Treća razina</a:t>
            </a:r>
          </a:p>
          <a:p>
            <a:pPr lvl="3" rtl="0"/>
            <a:r>
              <a:rPr lang="hr-HR"/>
              <a:t>Četvrta razina</a:t>
            </a:r>
          </a:p>
          <a:p>
            <a:pPr lvl="4" rtl="0"/>
            <a:r>
              <a:rPr lang="hr-HR"/>
              <a:t>Peta razina stilove teksta</a:t>
            </a:r>
            <a:endParaRPr lang="hr-HR" dirty="0"/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43445D1-9311-4E41-8D02-09EF0BDCE5E4}" type="datetime1">
              <a:rPr lang="hr-HR" smtClean="0"/>
              <a:pPr/>
              <a:t>29.6.2021.</a:t>
            </a:fld>
            <a:endParaRPr lang="hr-HR" dirty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hr-HR" smtClean="0"/>
              <a:pPr rtl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460095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9142412" y="381001"/>
            <a:ext cx="1524001" cy="5638800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hr-HR"/>
              <a:t>Kliknite da biste uredili stil naslova matrice</a:t>
            </a:r>
            <a:endParaRPr lang="hr-HR" dirty="0"/>
          </a:p>
        </p:txBody>
      </p:sp>
      <p:sp>
        <p:nvSpPr>
          <p:cNvPr id="3" name="Okomiti tekst s rezerviranim mjestom 2"/>
          <p:cNvSpPr>
            <a:spLocks noGrp="1"/>
          </p:cNvSpPr>
          <p:nvPr>
            <p:ph type="body" orient="vert" idx="1"/>
          </p:nvPr>
        </p:nvSpPr>
        <p:spPr>
          <a:xfrm>
            <a:off x="1522412" y="381001"/>
            <a:ext cx="7391399" cy="5638800"/>
          </a:xfrm>
        </p:spPr>
        <p:txBody>
          <a:bodyPr vert="eaVert" rtlCol="0"/>
          <a:lstStyle>
            <a:lvl1pPr rtl="0">
              <a:defRPr/>
            </a:lvl1pPr>
          </a:lstStyle>
          <a:p>
            <a:pPr lvl="0" rtl="0"/>
            <a:r>
              <a:rPr lang="hr-HR"/>
              <a:t>Kliknite da biste uredili matrice</a:t>
            </a:r>
          </a:p>
          <a:p>
            <a:pPr lvl="1" rtl="0"/>
            <a:r>
              <a:rPr lang="hr-HR"/>
              <a:t>Druga razina</a:t>
            </a:r>
          </a:p>
          <a:p>
            <a:pPr lvl="2" rtl="0"/>
            <a:r>
              <a:rPr lang="hr-HR"/>
              <a:t>Treća razina</a:t>
            </a:r>
          </a:p>
          <a:p>
            <a:pPr lvl="3" rtl="0"/>
            <a:r>
              <a:rPr lang="hr-HR"/>
              <a:t>Četvrta razina</a:t>
            </a:r>
          </a:p>
          <a:p>
            <a:pPr lvl="4" rtl="0"/>
            <a:r>
              <a:rPr lang="hr-HR"/>
              <a:t>Peta razina stilove teksta</a:t>
            </a:r>
            <a:endParaRPr lang="hr-HR" dirty="0"/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0D2DF58-BC30-4844-884B-D016751A80EE}" type="datetime1">
              <a:rPr lang="hr-HR" smtClean="0"/>
              <a:pPr/>
              <a:t>29.6.2021.</a:t>
            </a:fld>
            <a:endParaRPr lang="hr-HR" dirty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hr-HR" smtClean="0"/>
              <a:pPr rtl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4079035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aslovni slaj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>
            <a:extLst>
              <a:ext uri="{FF2B5EF4-FFF2-40B4-BE49-F238E27FC236}">
                <a16:creationId xmlns:a16="http://schemas.microsoft.com/office/drawing/2014/main" xmlns="" id="{13B18979-D92C-4767-884C-DD2F1D81E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0012" y="609600"/>
            <a:ext cx="9144001" cy="914400"/>
          </a:xfrm>
        </p:spPr>
        <p:txBody>
          <a:bodyPr rtlCol="0"/>
          <a:lstStyle>
            <a:lvl1pPr rtl="0">
              <a:defRPr/>
            </a:lvl1pPr>
          </a:lstStyle>
          <a:p>
            <a:pPr rtl="0"/>
            <a:r>
              <a:rPr lang="hr-HR" noProof="0"/>
              <a:t>Kliknite da biste uredili stil naslova matrice</a:t>
            </a:r>
            <a:endParaRPr lang="hr-HR" dirty="0"/>
          </a:p>
        </p:txBody>
      </p:sp>
      <p:sp>
        <p:nvSpPr>
          <p:cNvPr id="5" name="Rezervirano mjesto za sadržaj 2">
            <a:extLst>
              <a:ext uri="{FF2B5EF4-FFF2-40B4-BE49-F238E27FC236}">
                <a16:creationId xmlns:a16="http://schemas.microsoft.com/office/drawing/2014/main" xmlns="" id="{24790969-28C0-4C18-9305-EC6D835844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9090" y="1828800"/>
            <a:ext cx="9134391" cy="4114801"/>
          </a:xfrm>
        </p:spPr>
        <p:txBody>
          <a:bodyPr rtlCol="0"/>
          <a:lstStyle>
            <a:lvl1pPr rtl="0">
              <a:defRPr sz="2800"/>
            </a:lvl1pPr>
            <a:lvl5pPr algn="l" rtl="0">
              <a:defRPr/>
            </a:lvl5pPr>
            <a:lvl6pPr algn="l" rtl="0">
              <a:defRPr/>
            </a:lvl6pPr>
          </a:lstStyle>
          <a:p>
            <a:pPr lvl="0" rtl="0"/>
            <a:r>
              <a:rPr lang="hr-HR" dirty="0"/>
              <a:t>Kliknite da biste uredili matrice</a:t>
            </a:r>
          </a:p>
          <a:p>
            <a:pPr lvl="1" rtl="0"/>
            <a:r>
              <a:rPr lang="hr-HR" dirty="0"/>
              <a:t>Druga razina</a:t>
            </a:r>
          </a:p>
          <a:p>
            <a:pPr lvl="2" rtl="0"/>
            <a:r>
              <a:rPr lang="hr-HR" dirty="0"/>
              <a:t>Treća razina</a:t>
            </a:r>
          </a:p>
          <a:p>
            <a:pPr lvl="3" rtl="0"/>
            <a:r>
              <a:rPr lang="hr-HR" dirty="0"/>
              <a:t>Četvrta razina</a:t>
            </a:r>
          </a:p>
          <a:p>
            <a:pPr lvl="4" rtl="0"/>
            <a:r>
              <a:rPr lang="hr-HR" dirty="0"/>
              <a:t>Peta razina stilove teksta</a:t>
            </a:r>
          </a:p>
        </p:txBody>
      </p:sp>
    </p:spTree>
    <p:extLst>
      <p:ext uri="{BB962C8B-B14F-4D97-AF65-F5344CB8AC3E}">
        <p14:creationId xmlns:p14="http://schemas.microsoft.com/office/powerpoint/2010/main" xmlns="" val="2781436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hr-HR" noProof="0"/>
              <a:t>Kliknite da biste uredili stil naslova matrice</a:t>
            </a:r>
            <a:endParaRPr lang="hr-HR" dirty="0"/>
          </a:p>
        </p:txBody>
      </p:sp>
      <p:sp>
        <p:nvSpPr>
          <p:cNvPr id="3" name="Rezervirano mjesto za sadržaj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 rtl="0">
              <a:defRPr/>
            </a:lvl1pPr>
            <a:lvl5pPr algn="l" rtl="0">
              <a:defRPr/>
            </a:lvl5pPr>
            <a:lvl6pPr algn="l" rtl="0">
              <a:defRPr/>
            </a:lvl6pPr>
          </a:lstStyle>
          <a:p>
            <a:pPr lvl="0" rtl="0"/>
            <a:r>
              <a:rPr lang="hr-HR"/>
              <a:t>Kliknite da biste uredili matrice</a:t>
            </a:r>
          </a:p>
          <a:p>
            <a:pPr lvl="1" rtl="0"/>
            <a:r>
              <a:rPr lang="hr-HR"/>
              <a:t>Druga razina</a:t>
            </a:r>
          </a:p>
          <a:p>
            <a:pPr lvl="2" rtl="0"/>
            <a:r>
              <a:rPr lang="hr-HR"/>
              <a:t>Treća razina</a:t>
            </a:r>
          </a:p>
          <a:p>
            <a:pPr lvl="3" rtl="0"/>
            <a:r>
              <a:rPr lang="hr-HR"/>
              <a:t>Četvrta razina</a:t>
            </a:r>
          </a:p>
          <a:p>
            <a:pPr lvl="4" rtl="0"/>
            <a:r>
              <a:rPr lang="hr-HR"/>
              <a:t>Peta razina stilove teksta</a:t>
            </a:r>
            <a:endParaRPr lang="hr-HR" dirty="0"/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886DB1AD-EEF7-4133-934F-54CB94AEDE8C}" type="datetime1">
              <a:rPr lang="hr-HR" smtClean="0"/>
              <a:pPr/>
              <a:t>29.6.2021.</a:t>
            </a:fld>
            <a:endParaRPr lang="hr-HR" dirty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hr-HR" smtClean="0"/>
              <a:pPr rtl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2738254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59614" y="2514600"/>
            <a:ext cx="8692399" cy="2819400"/>
          </a:xfrm>
        </p:spPr>
        <p:txBody>
          <a:bodyPr rtlCol="0" anchor="b">
            <a:normAutofit/>
          </a:bodyPr>
          <a:lstStyle>
            <a:lvl1pPr algn="l" rtl="0">
              <a:lnSpc>
                <a:spcPct val="80000"/>
              </a:lnSpc>
              <a:defRPr sz="4800" b="0" cap="none" baseline="0"/>
            </a:lvl1pPr>
          </a:lstStyle>
          <a:p>
            <a:pPr rtl="0"/>
            <a:r>
              <a:rPr lang="hr-HR"/>
              <a:t>Kliknite da biste uredili stil naslova matrice</a:t>
            </a:r>
            <a:endParaRPr lang="hr-HR" dirty="0"/>
          </a:p>
        </p:txBody>
      </p:sp>
      <p:sp>
        <p:nvSpPr>
          <p:cNvPr id="3" name="Rezervirano mjesto za tekst 2"/>
          <p:cNvSpPr>
            <a:spLocks noGrp="1"/>
          </p:cNvSpPr>
          <p:nvPr>
            <p:ph type="body" idx="1"/>
          </p:nvPr>
        </p:nvSpPr>
        <p:spPr>
          <a:xfrm>
            <a:off x="1065213" y="5410200"/>
            <a:ext cx="8687333" cy="609601"/>
          </a:xfrm>
        </p:spPr>
        <p:txBody>
          <a:bodyPr rtlCol="0" anchor="t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000" cap="all" spc="200" baseline="0">
                <a:solidFill>
                  <a:schemeClr val="accent1"/>
                </a:solidFill>
              </a:defRPr>
            </a:lvl1pPr>
            <a:lvl2pPr marL="4572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r-HR"/>
              <a:t>Kliknite da biste uredili matrice</a:t>
            </a:r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0343579-C2CD-46BB-A37D-7CD31AEDA0BD}" type="datetime1">
              <a:rPr lang="hr-HR" smtClean="0"/>
              <a:pPr/>
              <a:t>29.6.2021.</a:t>
            </a:fld>
            <a:endParaRPr lang="hr-HR" dirty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hr-HR" smtClean="0"/>
              <a:pPr rtl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1761813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hr-HR"/>
              <a:t>Kliknite da biste uredili stil naslova matrice</a:t>
            </a:r>
            <a:endParaRPr lang="hr-HR" dirty="0"/>
          </a:p>
        </p:txBody>
      </p:sp>
      <p:sp>
        <p:nvSpPr>
          <p:cNvPr id="3" name="Rezervirano mjesto za sadržaj 2"/>
          <p:cNvSpPr>
            <a:spLocks noGrp="1"/>
          </p:cNvSpPr>
          <p:nvPr>
            <p:ph sz="half" idx="1"/>
          </p:nvPr>
        </p:nvSpPr>
        <p:spPr>
          <a:xfrm>
            <a:off x="1504781" y="1905001"/>
            <a:ext cx="4419599" cy="41148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hr-HR"/>
              <a:t>Kliknite da biste uredili matrice</a:t>
            </a:r>
          </a:p>
          <a:p>
            <a:pPr lvl="1" rtl="0"/>
            <a:r>
              <a:rPr lang="hr-HR"/>
              <a:t>Druga razina</a:t>
            </a:r>
          </a:p>
          <a:p>
            <a:pPr lvl="2" rtl="0"/>
            <a:r>
              <a:rPr lang="hr-HR"/>
              <a:t>Treća razina</a:t>
            </a:r>
          </a:p>
          <a:p>
            <a:pPr lvl="3" rtl="0"/>
            <a:r>
              <a:rPr lang="hr-HR"/>
              <a:t>Četvrta razina</a:t>
            </a:r>
          </a:p>
          <a:p>
            <a:pPr lvl="4" rtl="0"/>
            <a:r>
              <a:rPr lang="hr-HR"/>
              <a:t>Peta razina stilove teksta</a:t>
            </a:r>
            <a:endParaRPr lang="hr-HR" dirty="0"/>
          </a:p>
        </p:txBody>
      </p:sp>
      <p:sp>
        <p:nvSpPr>
          <p:cNvPr id="4" name="Rezervirano mjesto za sadržaj 3"/>
          <p:cNvSpPr>
            <a:spLocks noGrp="1"/>
          </p:cNvSpPr>
          <p:nvPr>
            <p:ph sz="half" idx="2"/>
          </p:nvPr>
        </p:nvSpPr>
        <p:spPr>
          <a:xfrm>
            <a:off x="6229183" y="1905001"/>
            <a:ext cx="4419600" cy="41148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hr-HR"/>
              <a:t>Kliknite da biste uredili matrice</a:t>
            </a:r>
          </a:p>
          <a:p>
            <a:pPr lvl="1" rtl="0"/>
            <a:r>
              <a:rPr lang="hr-HR"/>
              <a:t>Druga razina</a:t>
            </a:r>
          </a:p>
          <a:p>
            <a:pPr lvl="2" rtl="0"/>
            <a:r>
              <a:rPr lang="hr-HR"/>
              <a:t>Treća razina</a:t>
            </a:r>
          </a:p>
          <a:p>
            <a:pPr lvl="3" rtl="0"/>
            <a:r>
              <a:rPr lang="hr-HR"/>
              <a:t>Četvrta razina</a:t>
            </a:r>
          </a:p>
          <a:p>
            <a:pPr lvl="4" rtl="0"/>
            <a:r>
              <a:rPr lang="hr-HR"/>
              <a:t>Peta razina stilove teksta</a:t>
            </a:r>
            <a:endParaRPr lang="hr-HR" dirty="0"/>
          </a:p>
        </p:txBody>
      </p:sp>
      <p:sp>
        <p:nvSpPr>
          <p:cNvPr id="5" name="Rezervirano mjesto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AFCBFDAF-4B4F-4A66-AE87-2ED89D712B9D}" type="datetime1">
              <a:rPr lang="hr-HR" smtClean="0"/>
              <a:pPr/>
              <a:t>29.6.2021.</a:t>
            </a:fld>
            <a:endParaRPr lang="hr-HR" dirty="0"/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hr-HR" smtClean="0"/>
              <a:pPr rtl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2825340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hr-HR"/>
              <a:t>Kliknite da biste uredili stil naslova matrice</a:t>
            </a:r>
            <a:endParaRPr lang="hr-HR" dirty="0"/>
          </a:p>
        </p:txBody>
      </p:sp>
      <p:sp>
        <p:nvSpPr>
          <p:cNvPr id="3" name="Rezervirano mjesto za tekst 2"/>
          <p:cNvSpPr>
            <a:spLocks noGrp="1"/>
          </p:cNvSpPr>
          <p:nvPr>
            <p:ph type="body" idx="1"/>
          </p:nvPr>
        </p:nvSpPr>
        <p:spPr>
          <a:xfrm>
            <a:off x="1522411" y="1905000"/>
            <a:ext cx="4416552" cy="762000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000" b="0" cap="all" spc="200" baseline="0">
                <a:solidFill>
                  <a:schemeClr val="accent1"/>
                </a:solidFill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hr-HR"/>
              <a:t>Kliknite da biste uredili matrice</a:t>
            </a:r>
          </a:p>
        </p:txBody>
      </p:sp>
      <p:sp>
        <p:nvSpPr>
          <p:cNvPr id="4" name="Rezervirano mjesto za sadržaj 3"/>
          <p:cNvSpPr>
            <a:spLocks noGrp="1"/>
          </p:cNvSpPr>
          <p:nvPr>
            <p:ph sz="half" idx="2"/>
          </p:nvPr>
        </p:nvSpPr>
        <p:spPr>
          <a:xfrm>
            <a:off x="1522411" y="2743201"/>
            <a:ext cx="4416552" cy="32766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hr-HR"/>
              <a:t>Kliknite da biste uredili matrice</a:t>
            </a:r>
          </a:p>
          <a:p>
            <a:pPr lvl="1" rtl="0"/>
            <a:r>
              <a:rPr lang="hr-HR"/>
              <a:t>Druga razina</a:t>
            </a:r>
          </a:p>
          <a:p>
            <a:pPr lvl="2" rtl="0"/>
            <a:r>
              <a:rPr lang="hr-HR"/>
              <a:t>Treća razina</a:t>
            </a:r>
          </a:p>
          <a:p>
            <a:pPr lvl="3" rtl="0"/>
            <a:r>
              <a:rPr lang="hr-HR"/>
              <a:t>Četvrta razina</a:t>
            </a:r>
          </a:p>
          <a:p>
            <a:pPr lvl="4" rtl="0"/>
            <a:r>
              <a:rPr lang="hr-HR"/>
              <a:t>Peta razina stilove teksta</a:t>
            </a:r>
            <a:endParaRPr lang="hr-HR" dirty="0"/>
          </a:p>
        </p:txBody>
      </p:sp>
      <p:sp>
        <p:nvSpPr>
          <p:cNvPr id="5" name="Rezervirano mjesto za tekst 4"/>
          <p:cNvSpPr>
            <a:spLocks noGrp="1"/>
          </p:cNvSpPr>
          <p:nvPr>
            <p:ph type="body" sz="quarter" idx="3"/>
          </p:nvPr>
        </p:nvSpPr>
        <p:spPr>
          <a:xfrm>
            <a:off x="6249861" y="1905000"/>
            <a:ext cx="4416552" cy="762000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000" b="0" cap="all" spc="200" baseline="0">
                <a:solidFill>
                  <a:schemeClr val="accent1"/>
                </a:solidFill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hr-HR"/>
              <a:t>Kliknite da biste uredili matrice</a:t>
            </a:r>
          </a:p>
        </p:txBody>
      </p:sp>
      <p:sp>
        <p:nvSpPr>
          <p:cNvPr id="6" name="Rezervirano mjesto za sadržaj 5"/>
          <p:cNvSpPr>
            <a:spLocks noGrp="1"/>
          </p:cNvSpPr>
          <p:nvPr>
            <p:ph sz="quarter" idx="4"/>
          </p:nvPr>
        </p:nvSpPr>
        <p:spPr>
          <a:xfrm>
            <a:off x="6249861" y="2743201"/>
            <a:ext cx="4416552" cy="32766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hr-HR"/>
              <a:t>Kliknite da biste uredili matrice</a:t>
            </a:r>
          </a:p>
          <a:p>
            <a:pPr lvl="1" rtl="0"/>
            <a:r>
              <a:rPr lang="hr-HR"/>
              <a:t>Druga razina</a:t>
            </a:r>
          </a:p>
          <a:p>
            <a:pPr lvl="2" rtl="0"/>
            <a:r>
              <a:rPr lang="hr-HR"/>
              <a:t>Treća razina</a:t>
            </a:r>
          </a:p>
          <a:p>
            <a:pPr lvl="3" rtl="0"/>
            <a:r>
              <a:rPr lang="hr-HR"/>
              <a:t>Četvrta razina</a:t>
            </a:r>
          </a:p>
          <a:p>
            <a:pPr lvl="4" rtl="0"/>
            <a:r>
              <a:rPr lang="hr-HR"/>
              <a:t>Peta razina stilove teksta</a:t>
            </a:r>
            <a:endParaRPr lang="hr-HR" dirty="0"/>
          </a:p>
        </p:txBody>
      </p:sp>
      <p:sp>
        <p:nvSpPr>
          <p:cNvPr id="7" name="Rezervirano mjesto za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A442168-08E2-43A6-8663-080B51BAF0F5}" type="datetime1">
              <a:rPr lang="hr-HR" smtClean="0"/>
              <a:pPr/>
              <a:t>29.6.2021.</a:t>
            </a:fld>
            <a:endParaRPr lang="hr-HR" dirty="0"/>
          </a:p>
        </p:txBody>
      </p:sp>
      <p:sp>
        <p:nvSpPr>
          <p:cNvPr id="8" name="Rezervirano mjesto za podnožje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9" name="Rezervirano mjesto za broj slajd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hr-HR" smtClean="0"/>
              <a:pPr rtl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4208419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hr-HR"/>
              <a:t>Kliknite da biste uredili stil naslova matrice</a:t>
            </a:r>
            <a:endParaRPr lang="hr-HR" dirty="0"/>
          </a:p>
        </p:txBody>
      </p:sp>
      <p:sp>
        <p:nvSpPr>
          <p:cNvPr id="3" name="Rezervirano mjesto za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A07633E-5F1F-453C-BA1D-3F5EC2314E5C}" type="datetime1">
              <a:rPr lang="hr-HR" smtClean="0"/>
              <a:pPr/>
              <a:t>29.6.2021.</a:t>
            </a:fld>
            <a:endParaRPr lang="hr-HR" dirty="0"/>
          </a:p>
        </p:txBody>
      </p:sp>
      <p:sp>
        <p:nvSpPr>
          <p:cNvPr id="4" name="Rezervirano mjesto za podnožj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5" name="Rezervirano mjesto za broj slajd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hr-HR" smtClean="0"/>
              <a:pPr rtl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1626631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CE4CCE1-F043-402C-A2D7-61FDECA3C1F4}" type="datetime1">
              <a:rPr lang="hr-HR" smtClean="0"/>
              <a:pPr/>
              <a:t>29.6.2021.</a:t>
            </a:fld>
            <a:endParaRPr lang="hr-HR" dirty="0"/>
          </a:p>
        </p:txBody>
      </p:sp>
      <p:sp>
        <p:nvSpPr>
          <p:cNvPr id="3" name="Rezervirano mjesto za podnožje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4" name="Rezervirano mjesto za broj slajd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hr-HR" smtClean="0"/>
              <a:pPr rtl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3607540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55604" y="1905000"/>
            <a:ext cx="3596607" cy="2667000"/>
          </a:xfrm>
        </p:spPr>
        <p:txBody>
          <a:bodyPr rtlCol="0" anchor="b">
            <a:noAutofit/>
          </a:bodyPr>
          <a:lstStyle>
            <a:lvl1pPr algn="l" rtl="0">
              <a:lnSpc>
                <a:spcPct val="90000"/>
              </a:lnSpc>
              <a:defRPr sz="3600" b="0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hr-HR"/>
              <a:t>Kliknite da biste uredili stil naslova matrice</a:t>
            </a:r>
            <a:endParaRPr lang="hr-HR" dirty="0"/>
          </a:p>
        </p:txBody>
      </p:sp>
      <p:sp>
        <p:nvSpPr>
          <p:cNvPr id="3" name="Rezervirano mjesto za sadržaj 2"/>
          <p:cNvSpPr>
            <a:spLocks noGrp="1"/>
          </p:cNvSpPr>
          <p:nvPr>
            <p:ph idx="1"/>
          </p:nvPr>
        </p:nvSpPr>
        <p:spPr>
          <a:xfrm>
            <a:off x="4951414" y="685800"/>
            <a:ext cx="6400800" cy="53340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hr-HR"/>
              <a:t>Kliknite da biste uredili matrice</a:t>
            </a:r>
          </a:p>
          <a:p>
            <a:pPr lvl="1" rtl="0"/>
            <a:r>
              <a:rPr lang="hr-HR"/>
              <a:t>Druga razina</a:t>
            </a:r>
          </a:p>
          <a:p>
            <a:pPr lvl="2" rtl="0"/>
            <a:r>
              <a:rPr lang="hr-HR"/>
              <a:t>Treća razina</a:t>
            </a:r>
          </a:p>
          <a:p>
            <a:pPr lvl="3" rtl="0"/>
            <a:r>
              <a:rPr lang="hr-HR"/>
              <a:t>Četvrta razina</a:t>
            </a:r>
          </a:p>
          <a:p>
            <a:pPr lvl="4" rtl="0"/>
            <a:r>
              <a:rPr lang="hr-HR"/>
              <a:t>Peta razina stilove teksta</a:t>
            </a:r>
            <a:endParaRPr lang="hr-HR" dirty="0"/>
          </a:p>
        </p:txBody>
      </p:sp>
      <p:sp>
        <p:nvSpPr>
          <p:cNvPr id="4" name="Rezervirano mjesto za tekst 3"/>
          <p:cNvSpPr>
            <a:spLocks noGrp="1"/>
          </p:cNvSpPr>
          <p:nvPr>
            <p:ph type="body" sz="half" idx="2"/>
          </p:nvPr>
        </p:nvSpPr>
        <p:spPr>
          <a:xfrm>
            <a:off x="1065213" y="4648200"/>
            <a:ext cx="3581399" cy="1371600"/>
          </a:xfrm>
        </p:spPr>
        <p:txBody>
          <a:bodyPr rtlCol="0">
            <a:normAutofit/>
          </a:bodyPr>
          <a:lstStyle>
            <a:lvl1pPr marL="0" indent="0" algn="l" rtl="0">
              <a:lnSpc>
                <a:spcPct val="90000"/>
              </a:lnSpc>
              <a:spcBef>
                <a:spcPts val="1200"/>
              </a:spcBef>
              <a:buNone/>
              <a:defRPr sz="18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hr-HR"/>
              <a:t>Kliknite da biste uredili matrice</a:t>
            </a:r>
          </a:p>
        </p:txBody>
      </p:sp>
      <p:sp>
        <p:nvSpPr>
          <p:cNvPr id="5" name="Rezervirano mjesto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C5F350A-EBF2-4C92-BF33-E7245E9296DA}" type="datetime1">
              <a:rPr lang="hr-HR" smtClean="0"/>
              <a:pPr/>
              <a:t>29.6.2021.</a:t>
            </a:fld>
            <a:endParaRPr lang="hr-HR" dirty="0"/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hr-HR" smtClean="0"/>
              <a:pPr rtl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2544981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naslov 1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144001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hr-HR" noProof="0" dirty="0"/>
              <a:t>Uredite stil naslova matrice</a:t>
            </a:r>
          </a:p>
        </p:txBody>
      </p:sp>
      <p:sp>
        <p:nvSpPr>
          <p:cNvPr id="3" name="Rezervirano mjesto za tekst 2"/>
          <p:cNvSpPr>
            <a:spLocks noGrp="1"/>
          </p:cNvSpPr>
          <p:nvPr>
            <p:ph type="body" idx="1"/>
          </p:nvPr>
        </p:nvSpPr>
        <p:spPr>
          <a:xfrm>
            <a:off x="1522413" y="1904999"/>
            <a:ext cx="9134391" cy="4114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hr-HR" noProof="0" dirty="0"/>
              <a:t>Uredite stilove teksta matrice</a:t>
            </a:r>
          </a:p>
          <a:p>
            <a:pPr lvl="1" rtl="0"/>
            <a:r>
              <a:rPr lang="hr-HR" noProof="0" dirty="0"/>
              <a:t>Druga razina</a:t>
            </a:r>
          </a:p>
          <a:p>
            <a:pPr lvl="2" rtl="0"/>
            <a:r>
              <a:rPr lang="hr-HR" noProof="0" dirty="0"/>
              <a:t>Treća razina</a:t>
            </a:r>
          </a:p>
          <a:p>
            <a:pPr lvl="3" rtl="0"/>
            <a:r>
              <a:rPr lang="hr-HR" noProof="0" dirty="0"/>
              <a:t>Četvrta razina</a:t>
            </a:r>
          </a:p>
          <a:p>
            <a:pPr lvl="4" rtl="0"/>
            <a:r>
              <a:rPr lang="hr-HR" noProof="0" dirty="0"/>
              <a:t>Peta razina</a:t>
            </a:r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2"/>
          </p:nvPr>
        </p:nvSpPr>
        <p:spPr>
          <a:xfrm>
            <a:off x="8226422" y="6400800"/>
            <a:ext cx="144938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rtl="0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C085AD-ED64-4063-BA28-A54B1996ED56}" type="datetime1">
              <a:rPr lang="hr-HR" smtClean="0"/>
              <a:pPr/>
              <a:t>29.6.2021.</a:t>
            </a:fld>
            <a:endParaRPr lang="hr-HR" dirty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3"/>
          </p:nvPr>
        </p:nvSpPr>
        <p:spPr>
          <a:xfrm>
            <a:off x="1522413" y="6400800"/>
            <a:ext cx="655319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hr-HR" noProof="0" dirty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4"/>
          </p:nvPr>
        </p:nvSpPr>
        <p:spPr>
          <a:xfrm>
            <a:off x="9828211" y="6400800"/>
            <a:ext cx="838201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rtl="0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13F82-EE5E-44EE-A61D-E31C6657F26F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14030599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1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3838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63550" indent="-231775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82625" indent="-219075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57250" indent="-174625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30288" indent="-173038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38074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5544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72821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3839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way.office.com/Q9qXGFltjl279Njr?ref=Link" TargetMode="External"/><Relationship Id="rId5" Type="http://schemas.openxmlformats.org/officeDocument/2006/relationships/hyperlink" Target="https://view.genial.ly/60847a03bff4780d306581b4/presentation-jure-kastelan" TargetMode="External"/><Relationship Id="rId4" Type="http://schemas.openxmlformats.org/officeDocument/2006/relationships/hyperlink" Target="https://www.canva.com/design/DAEOuw40WwY/bty5aZmQJIOEX1Lu2gdfrQ/view?utm_content=DAEOuw40WwY&amp;utm_campaign=designshare&amp;utm_medium=link&amp;utm_source=publishsharelink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view.genial.ly/602ce3bedf774c0da43b13cf/horizontal-infographic-review-tin-ujevic" TargetMode="Externa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va.com/design/DAEVLuZPmg0/b2QI57odL3hXzhK1WXV01w/watch?utm_content=DAEVLuZPmg0&amp;utm_campaign=designshare&amp;utm_medium=link&amp;utm_source=publishsharelink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sway.office.com/niMHkXdtrJtfRyKi?ref=Link" TargetMode="Externa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view.genial.ly/60363ed0f5eb990d85a8ba62/interactive-content-maja-brajko-livakovic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read.bookcreator.com/FxX3geKMD7dOxanxnO0qHzA4iLv2/q-xrzXR7SYuAcl4CCDWFLA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play/17199/465/374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ordwall.net/play/17270/998/471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twinspace.etwinning.net/123314/pages/page/1331307" TargetMode="External"/><Relationship Id="rId4" Type="http://schemas.openxmlformats.org/officeDocument/2006/relationships/hyperlink" Target="https://twinspace.etwinning.net/123314/pages/page/1129363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canva.com/design/DAEQfWdW9uA/ydoFAt7qQTimam4a_ePuKA/view?utm_content=DAEQfWdW9uA&amp;utm_campaign=designshare&amp;utm_medium=link&amp;utm_source=sharebutton" TargetMode="Externa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912812" y="865909"/>
            <a:ext cx="8839198" cy="2895600"/>
          </a:xfrm>
        </p:spPr>
        <p:txBody>
          <a:bodyPr>
            <a:normAutofit/>
          </a:bodyPr>
          <a:lstStyle/>
          <a:p>
            <a:r>
              <a:rPr lang="hr-HR" dirty="0" smtClean="0"/>
              <a:t>Diseminacija </a:t>
            </a:r>
            <a:r>
              <a:rPr lang="hr-HR" dirty="0" err="1" smtClean="0"/>
              <a:t>eTwinning</a:t>
            </a:r>
            <a:r>
              <a:rPr lang="hr-HR" dirty="0" smtClean="0"/>
              <a:t> projekta </a:t>
            </a:r>
            <a:r>
              <a:rPr lang="hr-HR" i="1" dirty="0" smtClean="0"/>
              <a:t>Književnik mog zavičaja 2</a:t>
            </a:r>
            <a:endParaRPr lang="hr-HR" i="1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912812" y="4044433"/>
            <a:ext cx="8229600" cy="1219200"/>
          </a:xfrm>
        </p:spPr>
        <p:txBody>
          <a:bodyPr>
            <a:noAutofit/>
          </a:bodyPr>
          <a:lstStyle/>
          <a:p>
            <a:r>
              <a:rPr lang="hr-HR" dirty="0">
                <a:solidFill>
                  <a:schemeClr val="tx1"/>
                </a:solidFill>
              </a:rPr>
              <a:t>Nataša Kelava, prof. </a:t>
            </a:r>
            <a:r>
              <a:rPr lang="hr-HR" smtClean="0">
                <a:solidFill>
                  <a:schemeClr val="tx1"/>
                </a:solidFill>
              </a:rPr>
              <a:t>mentor</a:t>
            </a:r>
            <a:endParaRPr lang="hr-HR" dirty="0">
              <a:solidFill>
                <a:schemeClr val="tx1"/>
              </a:solidFill>
            </a:endParaRPr>
          </a:p>
          <a:p>
            <a:r>
              <a:rPr lang="hr-HR" dirty="0">
                <a:solidFill>
                  <a:schemeClr val="tx1"/>
                </a:solidFill>
              </a:rPr>
              <a:t>Marina Perica, prof. mentor</a:t>
            </a:r>
          </a:p>
          <a:p>
            <a:r>
              <a:rPr lang="hr-HR" dirty="0">
                <a:solidFill>
                  <a:schemeClr val="tx1"/>
                </a:solidFill>
              </a:rPr>
              <a:t>Osnovna škola kamen-šine, </a:t>
            </a:r>
            <a:r>
              <a:rPr lang="hr-HR" dirty="0" err="1">
                <a:solidFill>
                  <a:schemeClr val="tx1"/>
                </a:solidFill>
              </a:rPr>
              <a:t>split</a:t>
            </a:r>
            <a:endParaRPr lang="hr-HR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BC5D4B64-18BC-4CA2-8F40-26F46A346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712" y="-13855"/>
            <a:ext cx="10439400" cy="1447800"/>
          </a:xfrm>
        </p:spPr>
        <p:txBody>
          <a:bodyPr>
            <a:normAutofit/>
          </a:bodyPr>
          <a:lstStyle/>
          <a:p>
            <a:pPr algn="ctr"/>
            <a:r>
              <a:rPr lang="hr-HR" sz="4400" b="1" dirty="0"/>
              <a:t>CRTANJE PORTRETA, SKENIRANJE</a:t>
            </a:r>
          </a:p>
        </p:txBody>
      </p:sp>
      <p:pic>
        <p:nvPicPr>
          <p:cNvPr id="5" name="Rezervirano mjesto sadržaja 4" descr="Slika na kojoj se prikazuje tekst&#10;&#10;Opis je automatski generiran">
            <a:extLst>
              <a:ext uri="{FF2B5EF4-FFF2-40B4-BE49-F238E27FC236}">
                <a16:creationId xmlns:a16="http://schemas.microsoft.com/office/drawing/2014/main" xmlns="" id="{F1A643F7-C733-4077-ACE0-9328260A335B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9012" y="1828800"/>
            <a:ext cx="2917825" cy="4121150"/>
          </a:xfrm>
        </p:spPr>
      </p:pic>
      <p:pic>
        <p:nvPicPr>
          <p:cNvPr id="7" name="Slika 6" descr="Slika na kojoj se prikazuje tekst&#10;&#10;Opis je automatski generiran">
            <a:extLst>
              <a:ext uri="{FF2B5EF4-FFF2-40B4-BE49-F238E27FC236}">
                <a16:creationId xmlns:a16="http://schemas.microsoft.com/office/drawing/2014/main" xmlns="" id="{24EC9B54-B9AF-4D8E-8064-DA1D90D66B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00824" y="1793369"/>
            <a:ext cx="2787176" cy="4101486"/>
          </a:xfrm>
          <a:prstGeom prst="rect">
            <a:avLst/>
          </a:prstGeom>
        </p:spPr>
      </p:pic>
      <p:pic>
        <p:nvPicPr>
          <p:cNvPr id="11" name="Slika 10" descr="Slika na kojoj se prikazuje muškarac, osoba, poziranje, staro&#10;&#10;Opis je automatski generiran">
            <a:extLst>
              <a:ext uri="{FF2B5EF4-FFF2-40B4-BE49-F238E27FC236}">
                <a16:creationId xmlns:a16="http://schemas.microsoft.com/office/drawing/2014/main" xmlns="" id="{6EA789E5-D38D-430E-82BC-94310117A5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80399" y="1838632"/>
            <a:ext cx="2902679" cy="4101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16067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9788F338-002A-41A7-960C-EE85B2343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8613" y="191109"/>
            <a:ext cx="10137399" cy="1869738"/>
          </a:xfrm>
        </p:spPr>
        <p:txBody>
          <a:bodyPr>
            <a:normAutofit/>
          </a:bodyPr>
          <a:lstStyle/>
          <a:p>
            <a:pPr algn="ctr"/>
            <a:r>
              <a:rPr lang="hr-HR" sz="4400" b="1" dirty="0"/>
              <a:t>PISANJE PJESAMA NA POTICAJ, STVARANJE KOLAŽA OD NAPISANIH PJESAMA</a:t>
            </a:r>
          </a:p>
        </p:txBody>
      </p:sp>
      <p:pic>
        <p:nvPicPr>
          <p:cNvPr id="5" name="Rezervirano mjesto sadržaja 4" descr="Slika na kojoj se prikazuje tekst&#10;&#10;Opis je automatski generiran">
            <a:extLst>
              <a:ext uri="{FF2B5EF4-FFF2-40B4-BE49-F238E27FC236}">
                <a16:creationId xmlns:a16="http://schemas.microsoft.com/office/drawing/2014/main" xmlns="" id="{BE606928-07FB-44BB-A05F-06855A42E0A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1745" y="2262981"/>
            <a:ext cx="3238500" cy="2332037"/>
          </a:xfrm>
        </p:spPr>
      </p:pic>
      <p:pic>
        <p:nvPicPr>
          <p:cNvPr id="7" name="Slika 6" descr="Slika na kojoj se prikazuje tekst&#10;&#10;Opis je automatski generiran">
            <a:extLst>
              <a:ext uri="{FF2B5EF4-FFF2-40B4-BE49-F238E27FC236}">
                <a16:creationId xmlns:a16="http://schemas.microsoft.com/office/drawing/2014/main" xmlns="" id="{B6BD747D-9ACA-487F-AB59-F9E4F5BAF5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60936" y="2984932"/>
            <a:ext cx="3712888" cy="3073594"/>
          </a:xfrm>
          <a:prstGeom prst="rect">
            <a:avLst/>
          </a:prstGeom>
        </p:spPr>
      </p:pic>
      <p:pic>
        <p:nvPicPr>
          <p:cNvPr id="9" name="Slika 8" descr="Slika na kojoj se prikazuje tekst&#10;&#10;Opis je automatski generiran">
            <a:extLst>
              <a:ext uri="{FF2B5EF4-FFF2-40B4-BE49-F238E27FC236}">
                <a16:creationId xmlns:a16="http://schemas.microsoft.com/office/drawing/2014/main" xmlns="" id="{9100AE76-ADE6-45B4-B5BB-5AC0CF9326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77000" y="2060847"/>
            <a:ext cx="2360612" cy="3409495"/>
          </a:xfrm>
          <a:prstGeom prst="rect">
            <a:avLst/>
          </a:prstGeom>
        </p:spPr>
      </p:pic>
      <p:pic>
        <p:nvPicPr>
          <p:cNvPr id="11" name="Slika 10" descr="Slika na kojoj se prikazuje tekst&#10;&#10;Opis je automatski generiran">
            <a:extLst>
              <a:ext uri="{FF2B5EF4-FFF2-40B4-BE49-F238E27FC236}">
                <a16:creationId xmlns:a16="http://schemas.microsoft.com/office/drawing/2014/main" xmlns="" id="{4C85E5D9-A2E1-469A-AB80-E5CEEFD15E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37612" y="2583659"/>
            <a:ext cx="2743200" cy="3876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87591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0B1FE498-FAE6-4248-848F-CAEA85F5A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605" y="224954"/>
            <a:ext cx="11123613" cy="838200"/>
          </a:xfrm>
        </p:spPr>
        <p:txBody>
          <a:bodyPr vert="horz" lIns="91440" tIns="45720" rIns="91440" bIns="0" rtlCol="0" anchor="b">
            <a:noAutofit/>
          </a:bodyPr>
          <a:lstStyle/>
          <a:p>
            <a:pPr algn="ctr"/>
            <a:r>
              <a:rPr lang="en-US" sz="4400" b="1" dirty="0"/>
              <a:t>IZRADA STRIPA U DIGITALNOM ALATU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xmlns="" id="{CF656AAC-2F24-4AF8-9164-2F7D0C9654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81283" y="1063154"/>
            <a:ext cx="882625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43622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F6C2BD90-8D03-4DBE-BC31-7C1614795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0012" y="609600"/>
            <a:ext cx="9829800" cy="914400"/>
          </a:xfrm>
        </p:spPr>
        <p:txBody>
          <a:bodyPr>
            <a:noAutofit/>
          </a:bodyPr>
          <a:lstStyle/>
          <a:p>
            <a:pPr algn="ctr"/>
            <a:r>
              <a:rPr lang="hr-HR" sz="4400" b="1" dirty="0"/>
              <a:t>BIOGRAFIJE U DIGITALN</a:t>
            </a:r>
            <a:r>
              <a:rPr lang="en-US" sz="4400" b="1" dirty="0"/>
              <a:t>I</a:t>
            </a:r>
            <a:r>
              <a:rPr lang="hr-HR" sz="4400" b="1" dirty="0"/>
              <a:t>M ALAT</a:t>
            </a:r>
            <a:r>
              <a:rPr lang="en-US" sz="4400" b="1" dirty="0"/>
              <a:t>IMA</a:t>
            </a:r>
            <a:endParaRPr lang="hr-HR" sz="4400" b="1" dirty="0"/>
          </a:p>
        </p:txBody>
      </p:sp>
      <p:pic>
        <p:nvPicPr>
          <p:cNvPr id="5" name="Rezervirano mjesto sadržaja 4" descr="Slika na kojoj se prikazuje tekst, planina, priroda, dolina&#10;&#10;Opis je automatski generiran">
            <a:extLst>
              <a:ext uri="{FF2B5EF4-FFF2-40B4-BE49-F238E27FC236}">
                <a16:creationId xmlns:a16="http://schemas.microsoft.com/office/drawing/2014/main" xmlns="" id="{36E7BBC4-ECA6-4107-8B95-D49C3BE592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60612" y="1828800"/>
            <a:ext cx="7875638" cy="3785191"/>
          </a:xfrm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xmlns="" id="{AB1389EA-28DF-40AC-92E4-9F414ADA4C31}"/>
              </a:ext>
            </a:extLst>
          </p:cNvPr>
          <p:cNvSpPr txBox="1"/>
          <p:nvPr/>
        </p:nvSpPr>
        <p:spPr>
          <a:xfrm>
            <a:off x="379412" y="2447236"/>
            <a:ext cx="3352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hlinkClick r:id="rId4"/>
              </a:rPr>
              <a:t>Canva</a:t>
            </a: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hlinkClick r:id="rId5"/>
              </a:rPr>
              <a:t>Genially</a:t>
            </a: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hlinkClick r:id="rId6"/>
              </a:rPr>
              <a:t>Sway</a:t>
            </a:r>
            <a:endParaRPr lang="hr-HR" sz="2800" dirty="0"/>
          </a:p>
        </p:txBody>
      </p:sp>
    </p:spTree>
    <p:extLst>
      <p:ext uri="{BB962C8B-B14F-4D97-AF65-F5344CB8AC3E}">
        <p14:creationId xmlns:p14="http://schemas.microsoft.com/office/powerpoint/2010/main" xmlns="" val="3716809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2EE0C362-04AC-45AF-8D47-66328D2F1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b="1" dirty="0"/>
              <a:t>K</a:t>
            </a:r>
            <a:r>
              <a:rPr lang="hr-HR" sz="4400" b="1" dirty="0"/>
              <a:t>OLAŽ</a:t>
            </a:r>
          </a:p>
        </p:txBody>
      </p:sp>
      <p:pic>
        <p:nvPicPr>
          <p:cNvPr id="5" name="Rezervirano mjesto sadržaja 4" descr="Slika na kojoj se prikazuje tekst&#10;&#10;Opis je automatski generiran">
            <a:extLst>
              <a:ext uri="{FF2B5EF4-FFF2-40B4-BE49-F238E27FC236}">
                <a16:creationId xmlns:a16="http://schemas.microsoft.com/office/drawing/2014/main" xmlns="" id="{C609362D-62C8-4897-8EE1-7B7C831894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08312" y="1656414"/>
            <a:ext cx="5867400" cy="4691660"/>
          </a:xfrm>
        </p:spPr>
      </p:pic>
    </p:spTree>
    <p:extLst>
      <p:ext uri="{BB962C8B-B14F-4D97-AF65-F5344CB8AC3E}">
        <p14:creationId xmlns:p14="http://schemas.microsoft.com/office/powerpoint/2010/main" xmlns="" val="49478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D67891A5-B071-4181-AB09-0A86C44EE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8212" y="342900"/>
            <a:ext cx="8692399" cy="1143000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/>
              <a:t>I</a:t>
            </a:r>
            <a:r>
              <a:rPr lang="hr-HR" sz="4400" b="1" dirty="0"/>
              <a:t>N</a:t>
            </a:r>
            <a:r>
              <a:rPr lang="en-US" sz="4400" b="1" dirty="0"/>
              <a:t>F</a:t>
            </a:r>
            <a:r>
              <a:rPr lang="hr-HR" sz="4400" b="1" dirty="0"/>
              <a:t>OGRAFIK</a:t>
            </a:r>
            <a:r>
              <a:rPr lang="en-US" sz="4400" b="1" dirty="0"/>
              <a:t>A</a:t>
            </a:r>
            <a:endParaRPr lang="hr-HR" sz="4400" b="1" dirty="0"/>
          </a:p>
        </p:txBody>
      </p:sp>
      <p:pic>
        <p:nvPicPr>
          <p:cNvPr id="5" name="Rezervirano mjesto sadržaja 4">
            <a:hlinkClick r:id="rId2"/>
            <a:extLst>
              <a:ext uri="{FF2B5EF4-FFF2-40B4-BE49-F238E27FC236}">
                <a16:creationId xmlns:a16="http://schemas.microsoft.com/office/drawing/2014/main" xmlns="" id="{65F2EEDC-5218-4BAD-9E58-E1AE0E2A414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08212" y="1828800"/>
            <a:ext cx="8046892" cy="4114800"/>
          </a:xfrm>
        </p:spPr>
      </p:pic>
    </p:spTree>
    <p:extLst>
      <p:ext uri="{BB962C8B-B14F-4D97-AF65-F5344CB8AC3E}">
        <p14:creationId xmlns:p14="http://schemas.microsoft.com/office/powerpoint/2010/main" xmlns="" val="745425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D4032AC9-6EE3-45EB-8E52-0ED8C3A82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4611" y="304800"/>
            <a:ext cx="9144001" cy="914400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/>
              <a:t>V</a:t>
            </a:r>
            <a:r>
              <a:rPr lang="hr-HR" sz="4400" b="1" dirty="0"/>
              <a:t>IDE</a:t>
            </a:r>
            <a:r>
              <a:rPr lang="en-US" sz="4400" b="1" dirty="0"/>
              <a:t>O</a:t>
            </a:r>
            <a:endParaRPr lang="hr-HR" sz="4400" b="1" dirty="0"/>
          </a:p>
        </p:txBody>
      </p:sp>
      <p:pic>
        <p:nvPicPr>
          <p:cNvPr id="5" name="Rezervirano mjesto sadržaja 4" descr="Slika na kojoj se prikazuje tekst, poziranje&#10;&#10;Opis je automatski generiran">
            <a:hlinkClick r:id="rId3"/>
            <a:extLst>
              <a:ext uri="{FF2B5EF4-FFF2-40B4-BE49-F238E27FC236}">
                <a16:creationId xmlns:a16="http://schemas.microsoft.com/office/drawing/2014/main" xmlns="" id="{2CEBC7EC-A854-4E83-AAEE-3D6E16B8F4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07982" y="1600200"/>
            <a:ext cx="7972859" cy="41148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418382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F20F13C8-FD1A-41A0-882C-39836E963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8612" y="685800"/>
            <a:ext cx="8692399" cy="838200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/>
              <a:t>SWAY</a:t>
            </a:r>
            <a:endParaRPr lang="hr-HR" sz="4400" b="1" dirty="0"/>
          </a:p>
        </p:txBody>
      </p:sp>
      <p:pic>
        <p:nvPicPr>
          <p:cNvPr id="5" name="Rezervirano mjesto sadržaja 4">
            <a:hlinkClick r:id="rId2"/>
            <a:extLst>
              <a:ext uri="{FF2B5EF4-FFF2-40B4-BE49-F238E27FC236}">
                <a16:creationId xmlns:a16="http://schemas.microsoft.com/office/drawing/2014/main" xmlns="" id="{7FDB7917-395B-40A7-9617-A95AD20DB61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3887522" y="1835727"/>
            <a:ext cx="4413779" cy="4343400"/>
          </a:xfrm>
        </p:spPr>
      </p:pic>
    </p:spTree>
    <p:extLst>
      <p:ext uri="{BB962C8B-B14F-4D97-AF65-F5344CB8AC3E}">
        <p14:creationId xmlns:p14="http://schemas.microsoft.com/office/powerpoint/2010/main" xmlns="" val="1793223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7ACA8182-C0E3-4D77-9332-DDFF72431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b="1" dirty="0"/>
              <a:t>QR CODE</a:t>
            </a:r>
            <a:endParaRPr lang="hr-HR" sz="4400" b="1" dirty="0"/>
          </a:p>
        </p:txBody>
      </p:sp>
      <p:pic>
        <p:nvPicPr>
          <p:cNvPr id="4" name="Rezervirano mjesto sadržaja 3">
            <a:hlinkClick r:id="rId3"/>
            <a:extLst>
              <a:ext uri="{FF2B5EF4-FFF2-40B4-BE49-F238E27FC236}">
                <a16:creationId xmlns:a16="http://schemas.microsoft.com/office/drawing/2014/main" xmlns="" id="{EC299473-F875-41A3-A586-44ECAB1F57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808412" y="1676400"/>
            <a:ext cx="42672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02802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FDC9BE92-F761-4345-867E-31250FB18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b="1" dirty="0"/>
              <a:t>BOOK CREATOR</a:t>
            </a:r>
            <a:endParaRPr lang="hr-HR" sz="4400" b="1" dirty="0"/>
          </a:p>
        </p:txBody>
      </p:sp>
      <p:pic>
        <p:nvPicPr>
          <p:cNvPr id="5" name="Rezervirano mjesto sadržaja 4">
            <a:hlinkClick r:id="rId3"/>
            <a:extLst>
              <a:ext uri="{FF2B5EF4-FFF2-40B4-BE49-F238E27FC236}">
                <a16:creationId xmlns:a16="http://schemas.microsoft.com/office/drawing/2014/main" xmlns="" id="{472B638B-077A-42E4-AD2D-A982F593A0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114964" y="1573281"/>
            <a:ext cx="5951248" cy="4370319"/>
          </a:xfrm>
        </p:spPr>
      </p:pic>
    </p:spTree>
    <p:extLst>
      <p:ext uri="{BB962C8B-B14F-4D97-AF65-F5344CB8AC3E}">
        <p14:creationId xmlns:p14="http://schemas.microsoft.com/office/powerpoint/2010/main" xmlns="" val="2977429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293812" y="609600"/>
            <a:ext cx="9378198" cy="1066800"/>
          </a:xfrm>
        </p:spPr>
        <p:txBody>
          <a:bodyPr/>
          <a:lstStyle/>
          <a:p>
            <a:pPr algn="ctr"/>
            <a:r>
              <a:rPr lang="hr-HR" dirty="0"/>
              <a:t>KNJIŽEVNIK MOGA ZAVIČAJA</a:t>
            </a:r>
            <a:r>
              <a:rPr lang="en-US" dirty="0"/>
              <a:t> </a:t>
            </a:r>
            <a:r>
              <a:rPr lang="hr-HR" dirty="0"/>
              <a:t> </a:t>
            </a:r>
            <a:r>
              <a:rPr lang="hr-HR" sz="6000" dirty="0"/>
              <a:t>2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xmlns="" id="{0446B780-1A4A-493D-9666-D9BDBBD6D8FB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3935036" y="2195512"/>
            <a:ext cx="4095750" cy="24669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82A365F2-C925-4E9C-A35B-6A2D3D6CC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1" y="609600"/>
            <a:ext cx="9144001" cy="914400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/>
              <a:t>KVIZ - RAZLIČITI DIGITALNI ALATI</a:t>
            </a:r>
            <a:endParaRPr lang="hr-HR" sz="4400" b="1" dirty="0"/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xmlns="" id="{BC78C0FE-3C52-4CFB-B6CB-E0A9D37C08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err="1">
                <a:hlinkClick r:id="rId3"/>
              </a:rPr>
              <a:t>Wordwall</a:t>
            </a:r>
            <a:r>
              <a:rPr lang="en-US" sz="3200" dirty="0">
                <a:hlinkClick r:id="rId3"/>
              </a:rPr>
              <a:t> 1</a:t>
            </a:r>
            <a:endParaRPr lang="en-US" sz="3200" dirty="0"/>
          </a:p>
          <a:p>
            <a:r>
              <a:rPr lang="en-US" sz="3200" dirty="0" err="1">
                <a:hlinkClick r:id="rId4"/>
              </a:rPr>
              <a:t>Wordwall</a:t>
            </a:r>
            <a:r>
              <a:rPr lang="en-US" sz="3200" dirty="0">
                <a:hlinkClick r:id="rId4"/>
              </a:rPr>
              <a:t> 2</a:t>
            </a:r>
            <a:endParaRPr lang="hr-HR" sz="3200" dirty="0"/>
          </a:p>
        </p:txBody>
      </p:sp>
    </p:spTree>
    <p:extLst>
      <p:ext uri="{BB962C8B-B14F-4D97-AF65-F5344CB8AC3E}">
        <p14:creationId xmlns:p14="http://schemas.microsoft.com/office/powerpoint/2010/main" xmlns="" val="3634559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74178EB6-85D7-4507-AEF6-C7B502A94F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012" y="762000"/>
            <a:ext cx="5261304" cy="1444877"/>
          </a:xfrm>
          <a:prstGeom prst="rect">
            <a:avLst/>
          </a:prstGeom>
        </p:spPr>
      </p:pic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17053186-63B4-4D28-83AA-0E1D48028F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7216" y="2593723"/>
            <a:ext cx="9134391" cy="4114801"/>
          </a:xfrm>
        </p:spPr>
        <p:txBody>
          <a:bodyPr/>
          <a:lstStyle/>
          <a:p>
            <a:r>
              <a:rPr lang="en-US" sz="3200" dirty="0" err="1">
                <a:hlinkClick r:id="rId4"/>
              </a:rPr>
              <a:t>Stranica</a:t>
            </a:r>
            <a:r>
              <a:rPr lang="en-US" sz="3200" dirty="0">
                <a:hlinkClick r:id="rId4"/>
              </a:rPr>
              <a:t> – </a:t>
            </a:r>
            <a:r>
              <a:rPr lang="en-US" sz="3200" dirty="0" err="1">
                <a:hlinkClick r:id="rId4"/>
              </a:rPr>
              <a:t>Nataša</a:t>
            </a:r>
            <a:r>
              <a:rPr lang="en-US" sz="3200" dirty="0">
                <a:hlinkClick r:id="rId4"/>
              </a:rPr>
              <a:t> </a:t>
            </a:r>
            <a:r>
              <a:rPr lang="en-US" sz="3200" dirty="0" err="1">
                <a:hlinkClick r:id="rId4"/>
              </a:rPr>
              <a:t>Kelava</a:t>
            </a:r>
            <a:endParaRPr lang="en-US" sz="3200" dirty="0"/>
          </a:p>
          <a:p>
            <a:r>
              <a:rPr lang="en-US" sz="3200" dirty="0" err="1">
                <a:hlinkClick r:id="rId5"/>
              </a:rPr>
              <a:t>Stranica</a:t>
            </a:r>
            <a:r>
              <a:rPr lang="en-US" sz="3200" dirty="0">
                <a:hlinkClick r:id="rId5"/>
              </a:rPr>
              <a:t> – Marina Perica</a:t>
            </a:r>
            <a:endParaRPr lang="hr-HR" sz="3200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2188211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13E264E2-2F25-46B0-9FF7-18AE3ECB1954}"/>
              </a:ext>
            </a:extLst>
          </p:cNvPr>
          <p:cNvSpPr txBox="1"/>
          <p:nvPr/>
        </p:nvSpPr>
        <p:spPr>
          <a:xfrm>
            <a:off x="3122612" y="2967335"/>
            <a:ext cx="678021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hr-HR" sz="5400" b="0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j-ea"/>
                <a:cs typeface="+mj-cs"/>
              </a:rPr>
              <a:t>Hvala na pozornosti!</a:t>
            </a:r>
            <a:endParaRPr lang="hr-HR" sz="5400" dirty="0"/>
          </a:p>
        </p:txBody>
      </p:sp>
    </p:spTree>
    <p:extLst>
      <p:ext uri="{BB962C8B-B14F-4D97-AF65-F5344CB8AC3E}">
        <p14:creationId xmlns:p14="http://schemas.microsoft.com/office/powerpoint/2010/main" xmlns="" val="2478160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E2FE2D70-3845-4480-9A69-EE7A0042A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sz="4400" b="1" dirty="0"/>
              <a:t>KNJIŽEVNIK MOGA ZAVIČAJA 2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1A03ADB5-39D1-4B09-B6A5-4F110FC2BD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hr-HR" sz="2800" dirty="0"/>
              <a:t>sudionici upoznaju život, rad i stvaralaštvo zavičajnih književnika</a:t>
            </a:r>
          </a:p>
          <a:p>
            <a:r>
              <a:rPr lang="hr-HR" sz="2800" dirty="0"/>
              <a:t>projekt je namijenjen različitim dobnim skupinama</a:t>
            </a:r>
          </a:p>
          <a:p>
            <a:r>
              <a:rPr lang="hr-HR" sz="2800" dirty="0"/>
              <a:t>od 5. do 8. razreda Osnovne škole Kamen-Šine</a:t>
            </a:r>
          </a:p>
          <a:p>
            <a:r>
              <a:rPr lang="hr-HR" sz="2800" dirty="0"/>
              <a:t>od listopada 2020. do lipnja 2021. godine</a:t>
            </a:r>
          </a:p>
          <a:p>
            <a:r>
              <a:rPr lang="hr-HR" sz="2800" dirty="0"/>
              <a:t>tradicionalno, uporaba IKT-A</a:t>
            </a:r>
          </a:p>
          <a:p>
            <a:r>
              <a:rPr lang="hr-HR" sz="2800" dirty="0"/>
              <a:t>suglasnost</a:t>
            </a:r>
          </a:p>
        </p:txBody>
      </p:sp>
    </p:spTree>
    <p:extLst>
      <p:ext uri="{BB962C8B-B14F-4D97-AF65-F5344CB8AC3E}">
        <p14:creationId xmlns:p14="http://schemas.microsoft.com/office/powerpoint/2010/main" xmlns="" val="907706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076A3205-97DB-44C5-91A2-C0A090A50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4429" y="152400"/>
            <a:ext cx="9144001" cy="914400"/>
          </a:xfrm>
        </p:spPr>
        <p:txBody>
          <a:bodyPr>
            <a:normAutofit/>
          </a:bodyPr>
          <a:lstStyle/>
          <a:p>
            <a:pPr algn="ctr"/>
            <a:r>
              <a:rPr lang="hr-HR" sz="4400" b="1" dirty="0"/>
              <a:t>AKTIVNOSTI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1264D5E2-F9F8-4F87-8F86-18D3EFBC8B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9090" y="1066800"/>
            <a:ext cx="9134391" cy="5486400"/>
          </a:xfrm>
        </p:spPr>
        <p:txBody>
          <a:bodyPr>
            <a:normAutofit/>
          </a:bodyPr>
          <a:lstStyle/>
          <a:p>
            <a:r>
              <a:rPr lang="en-US" dirty="0" err="1"/>
              <a:t>izrada</a:t>
            </a:r>
            <a:r>
              <a:rPr lang="en-US" dirty="0"/>
              <a:t> </a:t>
            </a:r>
            <a:r>
              <a:rPr lang="en-US" dirty="0" err="1"/>
              <a:t>naslovnice</a:t>
            </a:r>
            <a:endParaRPr lang="en-US" dirty="0"/>
          </a:p>
          <a:p>
            <a:r>
              <a:rPr lang="hr-HR" dirty="0"/>
              <a:t>„klasični plakati”</a:t>
            </a:r>
          </a:p>
          <a:p>
            <a:r>
              <a:rPr lang="hr-HR" dirty="0"/>
              <a:t>crtanje portreta, skeniranje</a:t>
            </a:r>
          </a:p>
          <a:p>
            <a:r>
              <a:rPr lang="hr-HR" dirty="0"/>
              <a:t>pisanje pjesama na poticaj, kolaž</a:t>
            </a:r>
          </a:p>
          <a:p>
            <a:r>
              <a:rPr lang="hr-HR" dirty="0"/>
              <a:t>stripovi</a:t>
            </a:r>
          </a:p>
          <a:p>
            <a:r>
              <a:rPr lang="hr-HR" dirty="0"/>
              <a:t>biografija u digitalnom alatu</a:t>
            </a:r>
          </a:p>
          <a:p>
            <a:r>
              <a:rPr lang="en-US" dirty="0"/>
              <a:t>v</a:t>
            </a:r>
            <a:r>
              <a:rPr lang="hr-HR" dirty="0" err="1"/>
              <a:t>idea</a:t>
            </a:r>
            <a:endParaRPr lang="hr-HR" dirty="0"/>
          </a:p>
          <a:p>
            <a:r>
              <a:rPr lang="en-US" dirty="0"/>
              <a:t>i</a:t>
            </a:r>
            <a:r>
              <a:rPr lang="hr-HR" dirty="0" err="1"/>
              <a:t>nfografike</a:t>
            </a:r>
            <a:endParaRPr lang="hr-HR" dirty="0"/>
          </a:p>
          <a:p>
            <a:r>
              <a:rPr lang="hr-HR" dirty="0" err="1"/>
              <a:t>Book</a:t>
            </a:r>
            <a:r>
              <a:rPr lang="hr-HR" dirty="0"/>
              <a:t> </a:t>
            </a:r>
            <a:r>
              <a:rPr lang="hr-HR" dirty="0" err="1"/>
              <a:t>Creator</a:t>
            </a:r>
            <a:endParaRPr lang="hr-HR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1037317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4F5CF781-FFAF-485D-8797-50A1DE811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0012" y="609600"/>
            <a:ext cx="9601200" cy="914400"/>
          </a:xfrm>
        </p:spPr>
        <p:txBody>
          <a:bodyPr>
            <a:noAutofit/>
          </a:bodyPr>
          <a:lstStyle/>
          <a:p>
            <a:pPr algn="ctr"/>
            <a:r>
              <a:rPr lang="hr-HR" sz="4400" b="1" dirty="0"/>
              <a:t>DINKO </a:t>
            </a:r>
            <a:r>
              <a:rPr lang="en-US" sz="4400" b="1" dirty="0"/>
              <a:t>Š</a:t>
            </a:r>
            <a:r>
              <a:rPr lang="hr-HR" sz="4400" b="1" dirty="0"/>
              <a:t>IMUNOVIĆ</a:t>
            </a:r>
            <a:br>
              <a:rPr lang="hr-HR" sz="4400" b="1" dirty="0"/>
            </a:br>
            <a:r>
              <a:rPr lang="en-US" sz="4400" b="1" dirty="0"/>
              <a:t>A</a:t>
            </a:r>
            <a:r>
              <a:rPr lang="hr-HR" sz="4400" b="1" dirty="0"/>
              <a:t>LKAR</a:t>
            </a:r>
            <a:r>
              <a:rPr lang="en-US" sz="4400" b="1" dirty="0"/>
              <a:t>                       </a:t>
            </a:r>
            <a:r>
              <a:rPr lang="hr-HR" sz="4400" b="1" dirty="0"/>
              <a:t> </a:t>
            </a:r>
            <a:r>
              <a:rPr lang="en-US" sz="4400" b="1" dirty="0"/>
              <a:t>D</a:t>
            </a:r>
            <a:r>
              <a:rPr lang="hr-HR" sz="4400" b="1" dirty="0"/>
              <a:t>UGA</a:t>
            </a:r>
          </a:p>
        </p:txBody>
      </p:sp>
      <p:pic>
        <p:nvPicPr>
          <p:cNvPr id="5" name="Rezervirano mjesto sadržaja 4" descr="Slika na kojoj se prikazuje tekst, knjiga&#10;&#10;Opis je automatski generiran">
            <a:extLst>
              <a:ext uri="{FF2B5EF4-FFF2-40B4-BE49-F238E27FC236}">
                <a16:creationId xmlns:a16="http://schemas.microsoft.com/office/drawing/2014/main" xmlns="" id="{C98052CC-7EAC-4952-A879-CA0B3CB47A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55813" y="1572202"/>
            <a:ext cx="3429000" cy="4848502"/>
          </a:xfr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9FD14613-7D9E-49AF-AB1A-1A26E9CCC59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56412" y="1565275"/>
            <a:ext cx="3429000" cy="483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9813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9CCA251A-C888-40D5-96F6-6EE4D45ED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0012" y="609600"/>
            <a:ext cx="10439400" cy="914400"/>
          </a:xfrm>
        </p:spPr>
        <p:txBody>
          <a:bodyPr>
            <a:noAutofit/>
          </a:bodyPr>
          <a:lstStyle/>
          <a:p>
            <a:pPr algn="ctr"/>
            <a:r>
              <a:rPr lang="hr-HR" sz="4400" b="1" dirty="0"/>
              <a:t>JOSIP PUPAČIĆ</a:t>
            </a:r>
            <a:br>
              <a:rPr lang="hr-HR" sz="4400" b="1" dirty="0"/>
            </a:br>
            <a:r>
              <a:rPr lang="en-US" sz="4400" b="1" dirty="0"/>
              <a:t>     M</a:t>
            </a:r>
            <a:r>
              <a:rPr lang="hr-HR" sz="4400" b="1" dirty="0"/>
              <a:t>ORE</a:t>
            </a:r>
            <a:r>
              <a:rPr lang="en-US" sz="4400" b="1" dirty="0"/>
              <a:t>      </a:t>
            </a:r>
            <a:r>
              <a:rPr lang="hr-HR" sz="4400" b="1" dirty="0"/>
              <a:t>MOJ KRIŽ SVEJEDNO GORI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xmlns="" id="{20F6355F-43D9-49C0-BADE-2E3A356BD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70012" y="1607127"/>
            <a:ext cx="3427071" cy="4849440"/>
          </a:xfr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9F9A9010-2356-42ED-921B-0182A61EF9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7212" y="1586345"/>
            <a:ext cx="3863113" cy="48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85120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7D3E7446-9A69-4304-98E6-103AD71D8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0412" y="381000"/>
            <a:ext cx="8692399" cy="1143000"/>
          </a:xfrm>
        </p:spPr>
        <p:txBody>
          <a:bodyPr>
            <a:normAutofit/>
          </a:bodyPr>
          <a:lstStyle/>
          <a:p>
            <a:pPr algn="ctr"/>
            <a:r>
              <a:rPr lang="hr-HR" sz="4400" b="1" dirty="0"/>
              <a:t>KALENDAR ZA </a:t>
            </a:r>
            <a:r>
              <a:rPr lang="hr-HR" sz="5400" b="1" dirty="0"/>
              <a:t>2021.</a:t>
            </a:r>
            <a:r>
              <a:rPr lang="hr-HR" sz="4400" b="1" dirty="0"/>
              <a:t> GODINU</a:t>
            </a:r>
          </a:p>
        </p:txBody>
      </p:sp>
      <p:pic>
        <p:nvPicPr>
          <p:cNvPr id="7" name="Rezervirano mjesto sadržaja 6">
            <a:hlinkClick r:id="rId2"/>
            <a:extLst>
              <a:ext uri="{FF2B5EF4-FFF2-40B4-BE49-F238E27FC236}">
                <a16:creationId xmlns:a16="http://schemas.microsoft.com/office/drawing/2014/main" xmlns="" id="{AC460F13-7ECD-476A-8DC2-9C02146CD7B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2312611" y="2133600"/>
            <a:ext cx="8128000" cy="4114800"/>
          </a:xfrm>
        </p:spPr>
      </p:pic>
    </p:spTree>
    <p:extLst>
      <p:ext uri="{BB962C8B-B14F-4D97-AF65-F5344CB8AC3E}">
        <p14:creationId xmlns:p14="http://schemas.microsoft.com/office/powerpoint/2010/main" xmlns="" val="3783939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0558195B-AF26-4912-8601-D7D0317DB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sz="4800" b="1" dirty="0"/>
              <a:t>2021. </a:t>
            </a:r>
            <a:r>
              <a:rPr lang="hr-HR" sz="4400" b="1" dirty="0"/>
              <a:t>– GODINA ČITANJA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32A70076-02D5-4226-84A6-D2AA127E0C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sz="2800" dirty="0"/>
              <a:t>Čitanje djela književnika našeg zavičaja</a:t>
            </a:r>
          </a:p>
          <a:p>
            <a:endParaRPr lang="hr-HR" dirty="0"/>
          </a:p>
        </p:txBody>
      </p:sp>
      <p:pic>
        <p:nvPicPr>
          <p:cNvPr id="5" name="Slika 4" descr="Slika na kojoj se prikazuje osoba, na zatvorenom, pod, ljudi&#10;&#10;Opis je automatski generiran">
            <a:extLst>
              <a:ext uri="{FF2B5EF4-FFF2-40B4-BE49-F238E27FC236}">
                <a16:creationId xmlns:a16="http://schemas.microsoft.com/office/drawing/2014/main" xmlns="" id="{2B43FE2E-7DEB-40A5-BBC0-83F76E6C32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6412" y="2438400"/>
            <a:ext cx="5412057" cy="3657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74690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5D39F659-E8F9-4596-BC6E-6E5D8B1D4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8212" y="131186"/>
            <a:ext cx="8692399" cy="968694"/>
          </a:xfrm>
        </p:spPr>
        <p:txBody>
          <a:bodyPr/>
          <a:lstStyle/>
          <a:p>
            <a:pPr algn="ctr"/>
            <a:r>
              <a:rPr lang="hr-HR" dirty="0"/>
              <a:t>„</a:t>
            </a:r>
            <a:r>
              <a:rPr lang="hr-HR" sz="4400" b="1" dirty="0"/>
              <a:t>KLASIČNI”</a:t>
            </a:r>
            <a:r>
              <a:rPr lang="en-US" sz="4400" b="1" dirty="0"/>
              <a:t> </a:t>
            </a:r>
            <a:r>
              <a:rPr lang="hr-HR" sz="4400" b="1" dirty="0"/>
              <a:t> PLAKATI</a:t>
            </a:r>
          </a:p>
        </p:txBody>
      </p:sp>
      <p:pic>
        <p:nvPicPr>
          <p:cNvPr id="5" name="Rezervirano mjesto sadržaja 4" descr="Slika na kojoj se prikazuje tekst&#10;&#10;Opis je automatski generiran">
            <a:extLst>
              <a:ext uri="{FF2B5EF4-FFF2-40B4-BE49-F238E27FC236}">
                <a16:creationId xmlns:a16="http://schemas.microsoft.com/office/drawing/2014/main" xmlns="" id="{6138345E-318B-4782-9F8C-DE3A9E4049E6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701800"/>
            <a:ext cx="2509838" cy="3481388"/>
          </a:xfrm>
        </p:spPr>
      </p:pic>
      <p:pic>
        <p:nvPicPr>
          <p:cNvPr id="7" name="Slika 6" descr="Slika na kojoj se prikazuje tekst, na zatvorenom&#10;&#10;Opis je automatski generiran">
            <a:extLst>
              <a:ext uri="{FF2B5EF4-FFF2-40B4-BE49-F238E27FC236}">
                <a16:creationId xmlns:a16="http://schemas.microsoft.com/office/drawing/2014/main" xmlns="" id="{4B142036-504C-4D2D-BD63-12B0873A73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17509" y="2831674"/>
            <a:ext cx="2509222" cy="3571325"/>
          </a:xfrm>
          <a:prstGeom prst="rect">
            <a:avLst/>
          </a:prstGeom>
        </p:spPr>
      </p:pic>
      <p:pic>
        <p:nvPicPr>
          <p:cNvPr id="9" name="Slika 8" descr="Slika na kojoj se prikazuje tekst, na zatvorenom&#10;&#10;Opis je automatski generiran">
            <a:extLst>
              <a:ext uri="{FF2B5EF4-FFF2-40B4-BE49-F238E27FC236}">
                <a16:creationId xmlns:a16="http://schemas.microsoft.com/office/drawing/2014/main" xmlns="" id="{0C909ABC-ACF4-4C08-95E3-A77EB85B62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77065" y="1496314"/>
            <a:ext cx="2995473" cy="3865371"/>
          </a:xfrm>
          <a:prstGeom prst="rect">
            <a:avLst/>
          </a:prstGeom>
        </p:spPr>
      </p:pic>
      <p:pic>
        <p:nvPicPr>
          <p:cNvPr id="13" name="Slika 12" descr="Slika na kojoj se prikazuje tekst&#10;&#10;Opis je automatski generiran">
            <a:extLst>
              <a:ext uri="{FF2B5EF4-FFF2-40B4-BE49-F238E27FC236}">
                <a16:creationId xmlns:a16="http://schemas.microsoft.com/office/drawing/2014/main" xmlns="" id="{D473B345-2661-43C7-B87A-3C0ABD5046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63828" y="3991208"/>
            <a:ext cx="5024997" cy="244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01736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Digitalni plavi tunel 16 x 9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_9411875_TF02895261" id="{C130F478-5309-41A0-A526-A9D587248766}" vid="{9D84CF87-70D8-447B-A341-0445FF162D1C}"/>
    </a:ext>
  </a:extLst>
</a:theme>
</file>

<file path=ppt/theme/theme2.xml><?xml version="1.0" encoding="utf-8"?>
<a:theme xmlns:a="http://schemas.openxmlformats.org/drawingml/2006/main" name="Tema sustava Office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sustava Office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ThumbnailAssetId xmlns="4873beb7-5857-4685-be1f-d57550cc96cc" xsi:nil="true"/>
    <PrimaryImageGen xmlns="4873beb7-5857-4685-be1f-d57550cc96cc">true</PrimaryImageGen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1564227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>Take your audience through a digital tunnel where they'll  burst through to the other side and see the information you want to present. Show them lists, charts, tables, SmartArt,  and pictures using a variety of layouts in widescreen (16X9) format. This design works well for subjects on science and technology, computers, communication, and more.   
</APDescription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2012-05-11T02:04:00+00:00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ShowIn xmlns="4873beb7-5857-4685-be1f-d57550cc96cc">Show everywhere</ShowIn>
    <UANotes xmlns="4873beb7-5857-4685-be1f-d57550cc96cc" xsi:nil="true"/>
    <TemplateStatus xmlns="4873beb7-5857-4685-be1f-d57550cc96cc">Complete</TemplateStatus>
    <InternalTagsTaxHTField0 xmlns="4873beb7-5857-4685-be1f-d57550cc96cc">
      <Terms xmlns="http://schemas.microsoft.com/office/infopath/2007/PartnerControls"/>
    </InternalTagsTaxHTField0>
    <CSXHash xmlns="4873beb7-5857-4685-be1f-d57550cc96cc" xsi:nil="true"/>
    <Downloads xmlns="4873beb7-5857-4685-be1f-d57550cc96cc">0</Downloads>
    <VoteCount xmlns="4873beb7-5857-4685-be1f-d57550cc96cc" xsi:nil="true"/>
    <OOCacheId xmlns="4873beb7-5857-4685-be1f-d57550cc96cc" xsi:nil="true"/>
    <IsDeleted xmlns="4873beb7-5857-4685-be1f-d57550cc96cc">false</IsDeleted>
    <AssetExpire xmlns="4873beb7-5857-4685-be1f-d57550cc96cc">2029-01-01T08:00:00+00:00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SubmitterId xmlns="4873beb7-5857-4685-be1f-d57550cc96cc" xsi:nil="true"/>
    <EditorialTags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TP102895246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835483</LocLastLocAttemptVersionLookup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>false</IntlLangReview>
    <OutputCachingOn xmlns="4873beb7-5857-4685-be1f-d57550cc96cc">false</OutputCachingOn>
    <AverageRating xmlns="4873beb7-5857-4685-be1f-d57550cc96cc" xsi:nil="true"/>
    <APAuthor xmlns="4873beb7-5857-4685-be1f-d57550cc96cc">
      <UserInfo>
        <DisplayName>REDMOND\v-vaddu</DisplayName>
        <AccountId>2567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OriginalRelease xmlns="4873beb7-5857-4685-be1f-d57550cc96cc">15</OriginalRelease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LocMarketGroupTiers2 xmlns="4873beb7-5857-4685-be1f-d57550cc96cc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22CCB507-0646-4A50-A4F7-7F385079D58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0E41224-0370-4595-877C-23316CD80004}">
  <ds:schemaRefs>
    <ds:schemaRef ds:uri="http://schemas.microsoft.com/office/2006/metadata/properties"/>
    <ds:schemaRef ds:uri="http://schemas.microsoft.com/office/infopath/2007/PartnerControls"/>
    <ds:schemaRef ds:uri="4873beb7-5857-4685-be1f-d57550cc96cc"/>
  </ds:schemaRefs>
</ds:datastoreItem>
</file>

<file path=customXml/itemProps3.xml><?xml version="1.0" encoding="utf-8"?>
<ds:datastoreItem xmlns:ds="http://schemas.openxmlformats.org/officeDocument/2006/customXml" ds:itemID="{74228E6B-D70C-44BB-A81F-A245495F612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706</TotalTime>
  <Words>188</Words>
  <Application>Microsoft Office PowerPoint</Application>
  <PresentationFormat>Prilagođeno</PresentationFormat>
  <Paragraphs>47</Paragraphs>
  <Slides>22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22</vt:i4>
      </vt:variant>
    </vt:vector>
  </HeadingPairs>
  <TitlesOfParts>
    <vt:vector size="23" baseType="lpstr">
      <vt:lpstr>Digitalni plavi tunel 16 x 9</vt:lpstr>
      <vt:lpstr>Diseminacija eTwinning projekta Književnik mog zavičaja 2</vt:lpstr>
      <vt:lpstr>KNJIŽEVNIK MOGA ZAVIČAJA  2</vt:lpstr>
      <vt:lpstr>KNJIŽEVNIK MOGA ZAVIČAJA 2</vt:lpstr>
      <vt:lpstr>AKTIVNOSTI</vt:lpstr>
      <vt:lpstr>DINKO ŠIMUNOVIĆ ALKAR                        DUGA</vt:lpstr>
      <vt:lpstr>JOSIP PUPAČIĆ      MORE      MOJ KRIŽ SVEJEDNO GORI</vt:lpstr>
      <vt:lpstr>KALENDAR ZA 2021. GODINU</vt:lpstr>
      <vt:lpstr>2021. – GODINA ČITANJA</vt:lpstr>
      <vt:lpstr>„KLASIČNI”  PLAKATI</vt:lpstr>
      <vt:lpstr>CRTANJE PORTRETA, SKENIRANJE</vt:lpstr>
      <vt:lpstr>PISANJE PJESAMA NA POTICAJ, STVARANJE KOLAŽA OD NAPISANIH PJESAMA</vt:lpstr>
      <vt:lpstr>IZRADA STRIPA U DIGITALNOM ALATU</vt:lpstr>
      <vt:lpstr>BIOGRAFIJE U DIGITALNIM ALATIMA</vt:lpstr>
      <vt:lpstr>KOLAŽ</vt:lpstr>
      <vt:lpstr>INFOGRAFIKA</vt:lpstr>
      <vt:lpstr>VIDEO</vt:lpstr>
      <vt:lpstr>SWAY</vt:lpstr>
      <vt:lpstr>QR CODE</vt:lpstr>
      <vt:lpstr>BOOK CREATOR</vt:lpstr>
      <vt:lpstr>KVIZ - RAZLIČITI DIGITALNI ALATI</vt:lpstr>
      <vt:lpstr>Slajd 21</vt:lpstr>
      <vt:lpstr>Slajd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Digitalni alati u projektnoj nastavi</dc:title>
  <dc:creator>Marina Perica</dc:creator>
  <cp:lastModifiedBy>Nataša</cp:lastModifiedBy>
  <cp:revision>21</cp:revision>
  <dcterms:created xsi:type="dcterms:W3CDTF">2021-04-24T12:04:52Z</dcterms:created>
  <dcterms:modified xsi:type="dcterms:W3CDTF">2021-06-29T15:55:52Z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